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4"/>
    <p:sldMasterId id="2147483851" r:id="rId5"/>
    <p:sldMasterId id="2147483836" r:id="rId6"/>
    <p:sldMasterId id="2147483862" r:id="rId7"/>
    <p:sldMasterId id="2147483841" r:id="rId8"/>
    <p:sldMasterId id="2147483868" r:id="rId9"/>
    <p:sldMasterId id="2147483870" r:id="rId10"/>
    <p:sldMasterId id="2147483908" r:id="rId11"/>
    <p:sldMasterId id="2147483790" r:id="rId12"/>
  </p:sldMasterIdLst>
  <p:notesMasterIdLst>
    <p:notesMasterId r:id="rId45"/>
  </p:notesMasterIdLst>
  <p:handoutMasterIdLst>
    <p:handoutMasterId r:id="rId46"/>
  </p:handoutMasterIdLst>
  <p:sldIdLst>
    <p:sldId id="256" r:id="rId13"/>
    <p:sldId id="2147469451" r:id="rId14"/>
    <p:sldId id="2147469450" r:id="rId15"/>
    <p:sldId id="2147469433" r:id="rId16"/>
    <p:sldId id="2147469446" r:id="rId17"/>
    <p:sldId id="2147469426" r:id="rId18"/>
    <p:sldId id="2147469427" r:id="rId19"/>
    <p:sldId id="2147469428" r:id="rId20"/>
    <p:sldId id="2147469429" r:id="rId21"/>
    <p:sldId id="2147469432" r:id="rId22"/>
    <p:sldId id="2147469434" r:id="rId23"/>
    <p:sldId id="2147469435" r:id="rId24"/>
    <p:sldId id="2147469436" r:id="rId25"/>
    <p:sldId id="2147469437" r:id="rId26"/>
    <p:sldId id="2147469449" r:id="rId27"/>
    <p:sldId id="2147469438" r:id="rId28"/>
    <p:sldId id="2147469439" r:id="rId29"/>
    <p:sldId id="2147469459" r:id="rId30"/>
    <p:sldId id="2147469458" r:id="rId31"/>
    <p:sldId id="2147469457" r:id="rId32"/>
    <p:sldId id="2147469456" r:id="rId33"/>
    <p:sldId id="2147469455" r:id="rId34"/>
    <p:sldId id="2147469454" r:id="rId35"/>
    <p:sldId id="2147469453" r:id="rId36"/>
    <p:sldId id="2147469440" r:id="rId37"/>
    <p:sldId id="2147469441" r:id="rId38"/>
    <p:sldId id="2147469442" r:id="rId39"/>
    <p:sldId id="2147469443" r:id="rId40"/>
    <p:sldId id="278" r:id="rId41"/>
    <p:sldId id="280" r:id="rId42"/>
    <p:sldId id="279" r:id="rId43"/>
    <p:sldId id="287" r:id="rId44"/>
  </p:sldIdLst>
  <p:sldSz cx="12192000" cy="6858000"/>
  <p:notesSz cx="7077075" cy="9418638"/>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95" userDrawn="1">
          <p15:clr>
            <a:srgbClr val="A4A3A4"/>
          </p15:clr>
        </p15:guide>
        <p15:guide id="2" orient="horz" pos="4137" userDrawn="1">
          <p15:clr>
            <a:srgbClr val="A4A3A4"/>
          </p15:clr>
        </p15:guide>
        <p15:guide id="3" orient="horz" pos="1439" userDrawn="1">
          <p15:clr>
            <a:srgbClr val="A4A3A4"/>
          </p15:clr>
        </p15:guide>
        <p15:guide id="4" orient="horz" pos="2159" userDrawn="1">
          <p15:clr>
            <a:srgbClr val="A4A3A4"/>
          </p15:clr>
        </p15:guide>
        <p15:guide id="5" orient="horz" pos="727" userDrawn="1">
          <p15:clr>
            <a:srgbClr val="A4A3A4"/>
          </p15:clr>
        </p15:guide>
        <p15:guide id="6" orient="horz" pos="908" userDrawn="1">
          <p15:clr>
            <a:srgbClr val="A4A3A4"/>
          </p15:clr>
        </p15:guide>
        <p15:guide id="7" orient="horz" pos="159" userDrawn="1">
          <p15:clr>
            <a:srgbClr val="A4A3A4"/>
          </p15:clr>
        </p15:guide>
        <p15:guide id="8" orient="horz" pos="2892" userDrawn="1">
          <p15:clr>
            <a:srgbClr val="A4A3A4"/>
          </p15:clr>
        </p15:guide>
        <p15:guide id="9" pos="7449" userDrawn="1">
          <p15:clr>
            <a:srgbClr val="A4A3A4"/>
          </p15:clr>
        </p15:guide>
        <p15:guide id="10" pos="6719" userDrawn="1">
          <p15:clr>
            <a:srgbClr val="A4A3A4"/>
          </p15:clr>
        </p15:guide>
        <p15:guide id="11" pos="968" userDrawn="1">
          <p15:clr>
            <a:srgbClr val="A4A3A4"/>
          </p15:clr>
        </p15:guide>
        <p15:guide id="12" pos="1920" userDrawn="1">
          <p15:clr>
            <a:srgbClr val="A4A3A4"/>
          </p15:clr>
        </p15:guide>
        <p15:guide id="13" pos="2889" userDrawn="1">
          <p15:clr>
            <a:srgbClr val="A4A3A4"/>
          </p15:clr>
        </p15:guide>
        <p15:guide id="14" pos="3839" userDrawn="1">
          <p15:clr>
            <a:srgbClr val="A4A3A4"/>
          </p15:clr>
        </p15:guide>
        <p15:guide id="15" pos="4792" userDrawn="1">
          <p15:clr>
            <a:srgbClr val="A4A3A4"/>
          </p15:clr>
        </p15:guide>
        <p15:guide id="16" pos="5759" userDrawn="1">
          <p15:clr>
            <a:srgbClr val="A4A3A4"/>
          </p15:clr>
        </p15:guide>
        <p15:guide id="17" pos="244" userDrawn="1">
          <p15:clr>
            <a:srgbClr val="A4A3A4"/>
          </p15:clr>
        </p15:guide>
      </p15:sldGuideLst>
    </p:ext>
    <p:ext uri="{2D200454-40CA-4A62-9FC3-DE9A4176ACB9}">
      <p15:notesGuideLst xmlns:p15="http://schemas.microsoft.com/office/powerpoint/2012/main">
        <p15:guide id="1" orient="horz" pos="2967">
          <p15:clr>
            <a:srgbClr val="A4A3A4"/>
          </p15:clr>
        </p15:guide>
        <p15:guide id="2" pos="22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72C6"/>
    <a:srgbClr val="969696"/>
    <a:srgbClr val="008272"/>
    <a:srgbClr val="7FBA00"/>
    <a:srgbClr val="BAD80A"/>
    <a:srgbClr val="6DC2E9"/>
    <a:srgbClr val="002050"/>
    <a:srgbClr val="68217A"/>
    <a:srgbClr val="DD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71EDC-0332-68A4-1463-0AE4EE899BF5}" v="169" dt="2023-05-23T18:16:17.049"/>
    <p1510:client id="{EC870230-BF96-A048-84AE-0CA13904AECD}" v="18" dt="2023-05-23T18:19:01.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01" autoAdjust="0"/>
    <p:restoredTop sz="94660"/>
  </p:normalViewPr>
  <p:slideViewPr>
    <p:cSldViewPr snapToGrid="0">
      <p:cViewPr varScale="1">
        <p:scale>
          <a:sx n="92" d="100"/>
          <a:sy n="92" d="100"/>
        </p:scale>
        <p:origin x="90" y="228"/>
      </p:cViewPr>
      <p:guideLst>
        <p:guide orient="horz" pos="3595"/>
        <p:guide orient="horz" pos="4137"/>
        <p:guide orient="horz" pos="1439"/>
        <p:guide orient="horz" pos="2159"/>
        <p:guide orient="horz" pos="727"/>
        <p:guide orient="horz" pos="908"/>
        <p:guide orient="horz" pos="159"/>
        <p:guide orient="horz" pos="2892"/>
        <p:guide pos="7449"/>
        <p:guide pos="6719"/>
        <p:guide pos="968"/>
        <p:guide pos="1920"/>
        <p:guide pos="2889"/>
        <p:guide pos="3839"/>
        <p:guide pos="4792"/>
        <p:guide pos="5759"/>
        <p:guide pos="244"/>
      </p:guideLst>
    </p:cSldViewPr>
  </p:slideViewPr>
  <p:notesTextViewPr>
    <p:cViewPr>
      <p:scale>
        <a:sx n="1" d="1"/>
        <a:sy n="1" d="1"/>
      </p:scale>
      <p:origin x="0" y="0"/>
    </p:cViewPr>
  </p:notesTextViewPr>
  <p:notesViewPr>
    <p:cSldViewPr snapToGrid="0">
      <p:cViewPr>
        <p:scale>
          <a:sx n="1" d="2"/>
          <a:sy n="1" d="2"/>
        </p:scale>
        <p:origin x="0" y="0"/>
      </p:cViewPr>
      <p:guideLst>
        <p:guide orient="horz" pos="2967"/>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handoutMaster" Target="handoutMasters/handout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3" Type="http://schemas.openxmlformats.org/officeDocument/2006/relationships/hyperlink" Target="https://docs.microsoft.com/en-us/azure/lighthouse/how-to/partner-earned-credit" TargetMode="External"/><Relationship Id="rId2" Type="http://schemas.openxmlformats.org/officeDocument/2006/relationships/hyperlink" Target="https://docs.microsoft.com/en-us/azure/lighthouse/samples/" TargetMode="External"/><Relationship Id="rId1" Type="http://schemas.openxmlformats.org/officeDocument/2006/relationships/hyperlink" Target="https://azure.microsoft.com/de-de/services/azure-lighthouse/" TargetMode="External"/><Relationship Id="rId4" Type="http://schemas.openxmlformats.org/officeDocument/2006/relationships/hyperlink" Target="https://docs.microsoft.com/en-us/learn/browse/?terms=lighthouse"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docs.microsoft.com/en-us/learn/browse/?terms=lighthouse" TargetMode="External"/><Relationship Id="rId2" Type="http://schemas.openxmlformats.org/officeDocument/2006/relationships/hyperlink" Target="https://docs.microsoft.com/en-us/azure/lighthouse/samples/" TargetMode="External"/><Relationship Id="rId1" Type="http://schemas.openxmlformats.org/officeDocument/2006/relationships/hyperlink" Target="https://azure.microsoft.com/de-de/services/azure-lighthouse/" TargetMode="External"/><Relationship Id="rId4" Type="http://schemas.openxmlformats.org/officeDocument/2006/relationships/hyperlink" Target="https://docs.microsoft.com/en-us/azure/lighthouse/how-to/partner-earned-credit"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E8C909-8E19-47AC-B593-236816B4C09A}"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AT"/>
        </a:p>
      </dgm:t>
    </dgm:pt>
    <dgm:pt modelId="{D0401DB9-C2C4-4249-8EC4-503C1FDB3D76}">
      <dgm:prSet phldrT="[Text]" custT="1"/>
      <dgm:spPr/>
      <dgm:t>
        <a:bodyPr/>
        <a:lstStyle/>
        <a:p>
          <a:pPr algn="ctr"/>
          <a:r>
            <a:rPr lang="en-US" sz="2800"/>
            <a:t>Single pane of glass to view and manage all customers </a:t>
          </a:r>
          <a:endParaRPr lang="en-AT" sz="2800"/>
        </a:p>
      </dgm:t>
    </dgm:pt>
    <dgm:pt modelId="{B0C0FD67-E1A0-41F7-9FE5-567D40576B52}" type="parTrans" cxnId="{901EB891-3CFB-45D1-B680-FF29849D5DD9}">
      <dgm:prSet/>
      <dgm:spPr/>
      <dgm:t>
        <a:bodyPr/>
        <a:lstStyle/>
        <a:p>
          <a:pPr algn="ctr"/>
          <a:endParaRPr lang="en-AT" sz="2800"/>
        </a:p>
      </dgm:t>
    </dgm:pt>
    <dgm:pt modelId="{04A247DC-33B0-4731-8278-79DB149F7FEA}" type="sibTrans" cxnId="{901EB891-3CFB-45D1-B680-FF29849D5DD9}">
      <dgm:prSet/>
      <dgm:spPr/>
      <dgm:t>
        <a:bodyPr/>
        <a:lstStyle/>
        <a:p>
          <a:pPr algn="ctr"/>
          <a:endParaRPr lang="en-AT" sz="2800"/>
        </a:p>
      </dgm:t>
    </dgm:pt>
    <dgm:pt modelId="{6B6991DE-28C6-40CF-A054-B8BF2C5A32EB}">
      <dgm:prSet phldrT="[Text]" custT="1"/>
      <dgm:spPr/>
      <dgm:t>
        <a:bodyPr/>
        <a:lstStyle/>
        <a:p>
          <a:pPr algn="ctr"/>
          <a:r>
            <a:rPr lang="de-AT" sz="2800" err="1"/>
            <a:t>Automate</a:t>
          </a:r>
          <a:r>
            <a:rPr lang="de-AT" sz="2800"/>
            <a:t> &amp; </a:t>
          </a:r>
          <a:r>
            <a:rPr lang="de-AT" sz="2800" err="1"/>
            <a:t>scale</a:t>
          </a:r>
          <a:r>
            <a:rPr lang="de-AT" sz="2800"/>
            <a:t>: </a:t>
          </a:r>
          <a:r>
            <a:rPr lang="de-AT" sz="2800" err="1"/>
            <a:t>management</a:t>
          </a:r>
          <a:r>
            <a:rPr lang="de-AT" sz="2800"/>
            <a:t> &amp; </a:t>
          </a:r>
          <a:r>
            <a:rPr lang="de-AT" sz="2800" err="1"/>
            <a:t>governance</a:t>
          </a:r>
          <a:endParaRPr lang="de-AT" sz="2800"/>
        </a:p>
      </dgm:t>
    </dgm:pt>
    <dgm:pt modelId="{29DF6E13-7AAF-4573-930F-3FD7289DBB13}" type="parTrans" cxnId="{080EFB73-CE82-4AA8-A462-EB7150E32F12}">
      <dgm:prSet/>
      <dgm:spPr/>
      <dgm:t>
        <a:bodyPr/>
        <a:lstStyle/>
        <a:p>
          <a:endParaRPr lang="de-AT"/>
        </a:p>
      </dgm:t>
    </dgm:pt>
    <dgm:pt modelId="{C42A6221-BFC5-4320-A468-D27A1A6A9522}" type="sibTrans" cxnId="{080EFB73-CE82-4AA8-A462-EB7150E32F12}">
      <dgm:prSet/>
      <dgm:spPr/>
      <dgm:t>
        <a:bodyPr/>
        <a:lstStyle/>
        <a:p>
          <a:endParaRPr lang="de-AT"/>
        </a:p>
      </dgm:t>
    </dgm:pt>
    <dgm:pt modelId="{B48C768E-881A-4537-97FB-696CDD9FCA1C}">
      <dgm:prSet custT="1"/>
      <dgm:spPr/>
      <dgm:t>
        <a:bodyPr/>
        <a:lstStyle/>
        <a:p>
          <a:pPr algn="ctr"/>
          <a:r>
            <a:rPr lang="de-AT" sz="2800" err="1"/>
            <a:t>Comprehensive</a:t>
          </a:r>
          <a:r>
            <a:rPr lang="de-AT" sz="2800"/>
            <a:t> </a:t>
          </a:r>
          <a:r>
            <a:rPr lang="de-AT" sz="2800" err="1"/>
            <a:t>management</a:t>
          </a:r>
          <a:r>
            <a:rPr lang="de-AT" sz="2800"/>
            <a:t> </a:t>
          </a:r>
          <a:r>
            <a:rPr lang="de-AT" sz="2800" err="1"/>
            <a:t>toolkit</a:t>
          </a:r>
          <a:r>
            <a:rPr lang="de-AT" sz="2800"/>
            <a:t> </a:t>
          </a:r>
          <a:r>
            <a:rPr lang="de-AT" sz="2800" err="1"/>
            <a:t>for</a:t>
          </a:r>
          <a:r>
            <a:rPr lang="de-AT" sz="2800"/>
            <a:t> </a:t>
          </a:r>
          <a:r>
            <a:rPr lang="de-AT" sz="2800" err="1"/>
            <a:t>cloud</a:t>
          </a:r>
          <a:r>
            <a:rPr lang="de-AT" sz="2800"/>
            <a:t> &amp; hybrid</a:t>
          </a:r>
        </a:p>
      </dgm:t>
    </dgm:pt>
    <dgm:pt modelId="{E86DD218-7FCA-4B11-B8F0-1437DCDBC08C}" type="parTrans" cxnId="{94F00064-D6F4-4BAE-B48F-F7CC0F4C25F9}">
      <dgm:prSet/>
      <dgm:spPr/>
      <dgm:t>
        <a:bodyPr/>
        <a:lstStyle/>
        <a:p>
          <a:endParaRPr lang="de-AT"/>
        </a:p>
      </dgm:t>
    </dgm:pt>
    <dgm:pt modelId="{81B367E2-9196-4D30-A63F-C7DD62D9E7E2}" type="sibTrans" cxnId="{94F00064-D6F4-4BAE-B48F-F7CC0F4C25F9}">
      <dgm:prSet/>
      <dgm:spPr/>
      <dgm:t>
        <a:bodyPr/>
        <a:lstStyle/>
        <a:p>
          <a:endParaRPr lang="de-AT"/>
        </a:p>
      </dgm:t>
    </dgm:pt>
    <dgm:pt modelId="{50BFF5A4-1375-4473-AADD-5373C574E7D2}" type="pres">
      <dgm:prSet presAssocID="{66E8C909-8E19-47AC-B593-236816B4C09A}" presName="linear" presStyleCnt="0">
        <dgm:presLayoutVars>
          <dgm:animLvl val="lvl"/>
          <dgm:resizeHandles val="exact"/>
        </dgm:presLayoutVars>
      </dgm:prSet>
      <dgm:spPr/>
    </dgm:pt>
    <dgm:pt modelId="{584281D8-7EF7-4960-8680-4080EF861EC2}" type="pres">
      <dgm:prSet presAssocID="{D0401DB9-C2C4-4249-8EC4-503C1FDB3D76}" presName="parentText" presStyleLbl="node1" presStyleIdx="0" presStyleCnt="3">
        <dgm:presLayoutVars>
          <dgm:chMax val="0"/>
          <dgm:bulletEnabled val="1"/>
        </dgm:presLayoutVars>
      </dgm:prSet>
      <dgm:spPr/>
    </dgm:pt>
    <dgm:pt modelId="{8325DBD9-946D-4B1D-A665-45BB46D0DA2D}" type="pres">
      <dgm:prSet presAssocID="{04A247DC-33B0-4731-8278-79DB149F7FEA}" presName="spacer" presStyleCnt="0"/>
      <dgm:spPr/>
    </dgm:pt>
    <dgm:pt modelId="{A1BD1BEF-8899-4202-A051-13CE1E2E7530}" type="pres">
      <dgm:prSet presAssocID="{6B6991DE-28C6-40CF-A054-B8BF2C5A32EB}" presName="parentText" presStyleLbl="node1" presStyleIdx="1" presStyleCnt="3">
        <dgm:presLayoutVars>
          <dgm:chMax val="0"/>
          <dgm:bulletEnabled val="1"/>
        </dgm:presLayoutVars>
      </dgm:prSet>
      <dgm:spPr/>
    </dgm:pt>
    <dgm:pt modelId="{D225F2E4-768F-4356-A041-47C8DA4DF0C1}" type="pres">
      <dgm:prSet presAssocID="{C42A6221-BFC5-4320-A468-D27A1A6A9522}" presName="spacer" presStyleCnt="0"/>
      <dgm:spPr/>
    </dgm:pt>
    <dgm:pt modelId="{9EC6FAB1-65F1-4D6E-AD41-F7F924B67D57}" type="pres">
      <dgm:prSet presAssocID="{B48C768E-881A-4537-97FB-696CDD9FCA1C}" presName="parentText" presStyleLbl="node1" presStyleIdx="2" presStyleCnt="3">
        <dgm:presLayoutVars>
          <dgm:chMax val="0"/>
          <dgm:bulletEnabled val="1"/>
        </dgm:presLayoutVars>
      </dgm:prSet>
      <dgm:spPr/>
    </dgm:pt>
  </dgm:ptLst>
  <dgm:cxnLst>
    <dgm:cxn modelId="{F404A90E-B260-4E12-87D6-3064C5226892}" type="presOf" srcId="{D0401DB9-C2C4-4249-8EC4-503C1FDB3D76}" destId="{584281D8-7EF7-4960-8680-4080EF861EC2}" srcOrd="0" destOrd="0" presId="urn:microsoft.com/office/officeart/2005/8/layout/vList2"/>
    <dgm:cxn modelId="{94F00064-D6F4-4BAE-B48F-F7CC0F4C25F9}" srcId="{66E8C909-8E19-47AC-B593-236816B4C09A}" destId="{B48C768E-881A-4537-97FB-696CDD9FCA1C}" srcOrd="2" destOrd="0" parTransId="{E86DD218-7FCA-4B11-B8F0-1437DCDBC08C}" sibTransId="{81B367E2-9196-4D30-A63F-C7DD62D9E7E2}"/>
    <dgm:cxn modelId="{080EFB73-CE82-4AA8-A462-EB7150E32F12}" srcId="{66E8C909-8E19-47AC-B593-236816B4C09A}" destId="{6B6991DE-28C6-40CF-A054-B8BF2C5A32EB}" srcOrd="1" destOrd="0" parTransId="{29DF6E13-7AAF-4573-930F-3FD7289DBB13}" sibTransId="{C42A6221-BFC5-4320-A468-D27A1A6A9522}"/>
    <dgm:cxn modelId="{901EB891-3CFB-45D1-B680-FF29849D5DD9}" srcId="{66E8C909-8E19-47AC-B593-236816B4C09A}" destId="{D0401DB9-C2C4-4249-8EC4-503C1FDB3D76}" srcOrd="0" destOrd="0" parTransId="{B0C0FD67-E1A0-41F7-9FE5-567D40576B52}" sibTransId="{04A247DC-33B0-4731-8278-79DB149F7FEA}"/>
    <dgm:cxn modelId="{DDB3C7AB-135A-44E5-8D8E-D52BF6E34925}" type="presOf" srcId="{B48C768E-881A-4537-97FB-696CDD9FCA1C}" destId="{9EC6FAB1-65F1-4D6E-AD41-F7F924B67D57}" srcOrd="0" destOrd="0" presId="urn:microsoft.com/office/officeart/2005/8/layout/vList2"/>
    <dgm:cxn modelId="{332496ED-C121-4005-935C-2C9FDE6D9E0D}" type="presOf" srcId="{6B6991DE-28C6-40CF-A054-B8BF2C5A32EB}" destId="{A1BD1BEF-8899-4202-A051-13CE1E2E7530}" srcOrd="0" destOrd="0" presId="urn:microsoft.com/office/officeart/2005/8/layout/vList2"/>
    <dgm:cxn modelId="{FE4B7FF0-C076-4D33-B2D0-3A7CDDB9D012}" type="presOf" srcId="{66E8C909-8E19-47AC-B593-236816B4C09A}" destId="{50BFF5A4-1375-4473-AADD-5373C574E7D2}" srcOrd="0" destOrd="0" presId="urn:microsoft.com/office/officeart/2005/8/layout/vList2"/>
    <dgm:cxn modelId="{2DBFCB4B-783C-425E-9939-50C6530B7D9F}" type="presParOf" srcId="{50BFF5A4-1375-4473-AADD-5373C574E7D2}" destId="{584281D8-7EF7-4960-8680-4080EF861EC2}" srcOrd="0" destOrd="0" presId="urn:microsoft.com/office/officeart/2005/8/layout/vList2"/>
    <dgm:cxn modelId="{E33506CA-281F-463D-A915-CA96B58D4513}" type="presParOf" srcId="{50BFF5A4-1375-4473-AADD-5373C574E7D2}" destId="{8325DBD9-946D-4B1D-A665-45BB46D0DA2D}" srcOrd="1" destOrd="0" presId="urn:microsoft.com/office/officeart/2005/8/layout/vList2"/>
    <dgm:cxn modelId="{633E5DEE-336E-40A8-A73D-06C8E6EA9E2A}" type="presParOf" srcId="{50BFF5A4-1375-4473-AADD-5373C574E7D2}" destId="{A1BD1BEF-8899-4202-A051-13CE1E2E7530}" srcOrd="2" destOrd="0" presId="urn:microsoft.com/office/officeart/2005/8/layout/vList2"/>
    <dgm:cxn modelId="{60FFD047-99A0-476F-A7F4-41BC00D7BBB1}" type="presParOf" srcId="{50BFF5A4-1375-4473-AADD-5373C574E7D2}" destId="{D225F2E4-768F-4356-A041-47C8DA4DF0C1}" srcOrd="3" destOrd="0" presId="urn:microsoft.com/office/officeart/2005/8/layout/vList2"/>
    <dgm:cxn modelId="{4E964261-C3F4-4E18-A0E6-F7844577F615}" type="presParOf" srcId="{50BFF5A4-1375-4473-AADD-5373C574E7D2}" destId="{9EC6FAB1-65F1-4D6E-AD41-F7F924B67D5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8C909-8E19-47AC-B593-236816B4C09A}"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AT"/>
        </a:p>
      </dgm:t>
    </dgm:pt>
    <dgm:pt modelId="{6FAB7663-3D09-4D2F-9E2E-1901663899A0}">
      <dgm:prSet phldrT="[Text]" custT="1"/>
      <dgm:spPr/>
      <dgm:t>
        <a:bodyPr/>
        <a:lstStyle/>
        <a:p>
          <a:pPr algn="ctr"/>
          <a:r>
            <a:rPr lang="de-AT" sz="28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Azure </a:t>
          </a:r>
          <a:r>
            <a:rPr lang="de-AT" sz="2800" err="1">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Lighthouse</a:t>
          </a:r>
          <a:r>
            <a:rPr lang="de-AT" sz="28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 | Microsoft Azure</a:t>
          </a:r>
          <a:endParaRPr lang="en-AT" sz="2800">
            <a:solidFill>
              <a:schemeClr val="bg1"/>
            </a:solidFill>
          </a:endParaRPr>
        </a:p>
      </dgm:t>
    </dgm:pt>
    <dgm:pt modelId="{635590CB-6822-4253-8B12-02427A78DAEB}" type="parTrans" cxnId="{666E0610-6DC4-4DF7-AA0F-E716592AA766}">
      <dgm:prSet/>
      <dgm:spPr/>
      <dgm:t>
        <a:bodyPr/>
        <a:lstStyle/>
        <a:p>
          <a:pPr algn="ctr"/>
          <a:endParaRPr lang="en-AT" sz="2800"/>
        </a:p>
      </dgm:t>
    </dgm:pt>
    <dgm:pt modelId="{8ADBD179-3952-423B-976F-2542059AF63E}" type="sibTrans" cxnId="{666E0610-6DC4-4DF7-AA0F-E716592AA766}">
      <dgm:prSet/>
      <dgm:spPr/>
      <dgm:t>
        <a:bodyPr/>
        <a:lstStyle/>
        <a:p>
          <a:pPr algn="ctr"/>
          <a:endParaRPr lang="en-AT" sz="2800"/>
        </a:p>
      </dgm:t>
    </dgm:pt>
    <dgm:pt modelId="{D0401DB9-C2C4-4249-8EC4-503C1FDB3D76}">
      <dgm:prSet phldrT="[Text]" custT="1"/>
      <dgm:spPr/>
      <dgm:t>
        <a:bodyPr/>
        <a:lstStyle/>
        <a:p>
          <a:pPr algn="ctr"/>
          <a:r>
            <a:rPr lang="en-US" sz="280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Azure Lighthouse samples and templates | Microsoft Docs</a:t>
          </a:r>
          <a:endParaRPr lang="en-AT" sz="2800">
            <a:solidFill>
              <a:schemeClr val="bg1"/>
            </a:solidFill>
          </a:endParaRPr>
        </a:p>
      </dgm:t>
    </dgm:pt>
    <dgm:pt modelId="{B0C0FD67-E1A0-41F7-9FE5-567D40576B52}" type="parTrans" cxnId="{901EB891-3CFB-45D1-B680-FF29849D5DD9}">
      <dgm:prSet/>
      <dgm:spPr/>
      <dgm:t>
        <a:bodyPr/>
        <a:lstStyle/>
        <a:p>
          <a:pPr algn="ctr"/>
          <a:endParaRPr lang="en-AT" sz="2800"/>
        </a:p>
      </dgm:t>
    </dgm:pt>
    <dgm:pt modelId="{04A247DC-33B0-4731-8278-79DB149F7FEA}" type="sibTrans" cxnId="{901EB891-3CFB-45D1-B680-FF29849D5DD9}">
      <dgm:prSet/>
      <dgm:spPr/>
      <dgm:t>
        <a:bodyPr/>
        <a:lstStyle/>
        <a:p>
          <a:pPr algn="ctr"/>
          <a:endParaRPr lang="en-AT" sz="2800"/>
        </a:p>
      </dgm:t>
    </dgm:pt>
    <dgm:pt modelId="{839EECCE-15BF-409D-96D7-E77C525B5B54}">
      <dgm:prSet phldrT="[Text]" custT="1"/>
      <dgm:spPr/>
      <dgm:t>
        <a:bodyPr/>
        <a:lstStyle/>
        <a:p>
          <a:pPr algn="ctr"/>
          <a:r>
            <a:rPr lang="en-US" sz="280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Link your partner ID to track your impact on delegated resources | Microsoft Docs</a:t>
          </a:r>
          <a:endParaRPr lang="en-US" sz="2800">
            <a:solidFill>
              <a:schemeClr val="bg1"/>
            </a:solidFill>
          </a:endParaRPr>
        </a:p>
      </dgm:t>
    </dgm:pt>
    <dgm:pt modelId="{9CAD768F-F46C-4A4E-9C5B-4973FB74917E}" type="parTrans" cxnId="{49730C74-3566-452C-8898-170DBF752DC7}">
      <dgm:prSet/>
      <dgm:spPr/>
      <dgm:t>
        <a:bodyPr/>
        <a:lstStyle/>
        <a:p>
          <a:endParaRPr lang="de-AT"/>
        </a:p>
      </dgm:t>
    </dgm:pt>
    <dgm:pt modelId="{4F3FD972-C29F-4AB9-9350-1A64E92EC841}" type="sibTrans" cxnId="{49730C74-3566-452C-8898-170DBF752DC7}">
      <dgm:prSet/>
      <dgm:spPr/>
      <dgm:t>
        <a:bodyPr/>
        <a:lstStyle/>
        <a:p>
          <a:endParaRPr lang="de-AT"/>
        </a:p>
      </dgm:t>
    </dgm:pt>
    <dgm:pt modelId="{1B5C7198-690C-413F-8F49-C739D080B32A}">
      <dgm:prSet phldrT="[Text]" custT="1"/>
      <dgm:spPr/>
      <dgm:t>
        <a:bodyPr/>
        <a:lstStyle/>
        <a:p>
          <a:pPr algn="ctr"/>
          <a:r>
            <a:rPr lang="en-US" sz="2800">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Azure Lighthouse - Learn | Microsoft Docs</a:t>
          </a:r>
          <a:r>
            <a:rPr lang="en-US" sz="2800">
              <a:solidFill>
                <a:schemeClr val="bg1"/>
              </a:solidFill>
            </a:rPr>
            <a:t> ~4h</a:t>
          </a:r>
          <a:endParaRPr lang="en-AT" sz="2800">
            <a:solidFill>
              <a:schemeClr val="bg1"/>
            </a:solidFill>
          </a:endParaRPr>
        </a:p>
      </dgm:t>
    </dgm:pt>
    <dgm:pt modelId="{D944C273-1A72-4149-8C9E-FC6170FB9A2B}" type="parTrans" cxnId="{795BE7E6-BF84-4E47-911D-E82FB2344AD8}">
      <dgm:prSet/>
      <dgm:spPr/>
      <dgm:t>
        <a:bodyPr/>
        <a:lstStyle/>
        <a:p>
          <a:endParaRPr lang="de-AT"/>
        </a:p>
      </dgm:t>
    </dgm:pt>
    <dgm:pt modelId="{BB6119F8-8AD9-4B47-8B7F-D9EAB373C125}" type="sibTrans" cxnId="{795BE7E6-BF84-4E47-911D-E82FB2344AD8}">
      <dgm:prSet/>
      <dgm:spPr/>
      <dgm:t>
        <a:bodyPr/>
        <a:lstStyle/>
        <a:p>
          <a:endParaRPr lang="de-AT"/>
        </a:p>
      </dgm:t>
    </dgm:pt>
    <dgm:pt modelId="{50BFF5A4-1375-4473-AADD-5373C574E7D2}" type="pres">
      <dgm:prSet presAssocID="{66E8C909-8E19-47AC-B593-236816B4C09A}" presName="linear" presStyleCnt="0">
        <dgm:presLayoutVars>
          <dgm:animLvl val="lvl"/>
          <dgm:resizeHandles val="exact"/>
        </dgm:presLayoutVars>
      </dgm:prSet>
      <dgm:spPr/>
    </dgm:pt>
    <dgm:pt modelId="{E6C51A6D-7010-486D-A1B6-C6A48F809D3F}" type="pres">
      <dgm:prSet presAssocID="{6FAB7663-3D09-4D2F-9E2E-1901663899A0}" presName="parentText" presStyleLbl="node1" presStyleIdx="0" presStyleCnt="4">
        <dgm:presLayoutVars>
          <dgm:chMax val="0"/>
          <dgm:bulletEnabled val="1"/>
        </dgm:presLayoutVars>
      </dgm:prSet>
      <dgm:spPr/>
    </dgm:pt>
    <dgm:pt modelId="{D41B6B31-67FD-439A-A076-D5BDD11BA73F}" type="pres">
      <dgm:prSet presAssocID="{8ADBD179-3952-423B-976F-2542059AF63E}" presName="spacer" presStyleCnt="0"/>
      <dgm:spPr/>
    </dgm:pt>
    <dgm:pt modelId="{584281D8-7EF7-4960-8680-4080EF861EC2}" type="pres">
      <dgm:prSet presAssocID="{D0401DB9-C2C4-4249-8EC4-503C1FDB3D76}" presName="parentText" presStyleLbl="node1" presStyleIdx="1" presStyleCnt="4">
        <dgm:presLayoutVars>
          <dgm:chMax val="0"/>
          <dgm:bulletEnabled val="1"/>
        </dgm:presLayoutVars>
      </dgm:prSet>
      <dgm:spPr/>
    </dgm:pt>
    <dgm:pt modelId="{8325DBD9-946D-4B1D-A665-45BB46D0DA2D}" type="pres">
      <dgm:prSet presAssocID="{04A247DC-33B0-4731-8278-79DB149F7FEA}" presName="spacer" presStyleCnt="0"/>
      <dgm:spPr/>
    </dgm:pt>
    <dgm:pt modelId="{E43CFDFB-19E7-475A-81E3-B675E2EF4C0B}" type="pres">
      <dgm:prSet presAssocID="{1B5C7198-690C-413F-8F49-C739D080B32A}" presName="parentText" presStyleLbl="node1" presStyleIdx="2" presStyleCnt="4">
        <dgm:presLayoutVars>
          <dgm:chMax val="0"/>
          <dgm:bulletEnabled val="1"/>
        </dgm:presLayoutVars>
      </dgm:prSet>
      <dgm:spPr/>
    </dgm:pt>
    <dgm:pt modelId="{06D52ACC-1332-4D90-AC5F-65355187DC11}" type="pres">
      <dgm:prSet presAssocID="{BB6119F8-8AD9-4B47-8B7F-D9EAB373C125}" presName="spacer" presStyleCnt="0"/>
      <dgm:spPr/>
    </dgm:pt>
    <dgm:pt modelId="{18F667E0-0901-410A-A58C-A9254096EB2F}" type="pres">
      <dgm:prSet presAssocID="{839EECCE-15BF-409D-96D7-E77C525B5B54}" presName="parentText" presStyleLbl="node1" presStyleIdx="3" presStyleCnt="4">
        <dgm:presLayoutVars>
          <dgm:chMax val="0"/>
          <dgm:bulletEnabled val="1"/>
        </dgm:presLayoutVars>
      </dgm:prSet>
      <dgm:spPr/>
    </dgm:pt>
  </dgm:ptLst>
  <dgm:cxnLst>
    <dgm:cxn modelId="{666E0610-6DC4-4DF7-AA0F-E716592AA766}" srcId="{66E8C909-8E19-47AC-B593-236816B4C09A}" destId="{6FAB7663-3D09-4D2F-9E2E-1901663899A0}" srcOrd="0" destOrd="0" parTransId="{635590CB-6822-4253-8B12-02427A78DAEB}" sibTransId="{8ADBD179-3952-423B-976F-2542059AF63E}"/>
    <dgm:cxn modelId="{EE29B568-A679-4669-8202-0E12B55AE014}" type="presOf" srcId="{839EECCE-15BF-409D-96D7-E77C525B5B54}" destId="{18F667E0-0901-410A-A58C-A9254096EB2F}" srcOrd="0" destOrd="0" presId="urn:microsoft.com/office/officeart/2005/8/layout/vList2"/>
    <dgm:cxn modelId="{49730C74-3566-452C-8898-170DBF752DC7}" srcId="{66E8C909-8E19-47AC-B593-236816B4C09A}" destId="{839EECCE-15BF-409D-96D7-E77C525B5B54}" srcOrd="3" destOrd="0" parTransId="{9CAD768F-F46C-4A4E-9C5B-4973FB74917E}" sibTransId="{4F3FD972-C29F-4AB9-9350-1A64E92EC841}"/>
    <dgm:cxn modelId="{D1FA4488-861E-4E50-9E0A-38E7E4204A4C}" type="presOf" srcId="{1B5C7198-690C-413F-8F49-C739D080B32A}" destId="{E43CFDFB-19E7-475A-81E3-B675E2EF4C0B}" srcOrd="0" destOrd="0" presId="urn:microsoft.com/office/officeart/2005/8/layout/vList2"/>
    <dgm:cxn modelId="{901EB891-3CFB-45D1-B680-FF29849D5DD9}" srcId="{66E8C909-8E19-47AC-B593-236816B4C09A}" destId="{D0401DB9-C2C4-4249-8EC4-503C1FDB3D76}" srcOrd="1" destOrd="0" parTransId="{B0C0FD67-E1A0-41F7-9FE5-567D40576B52}" sibTransId="{04A247DC-33B0-4731-8278-79DB149F7FEA}"/>
    <dgm:cxn modelId="{E371119E-E777-48F2-8C75-65BB4769D435}" type="presOf" srcId="{D0401DB9-C2C4-4249-8EC4-503C1FDB3D76}" destId="{584281D8-7EF7-4960-8680-4080EF861EC2}" srcOrd="0" destOrd="0" presId="urn:microsoft.com/office/officeart/2005/8/layout/vList2"/>
    <dgm:cxn modelId="{B0E9A3A7-9C5F-458D-AAD4-7D174B2B7D4F}" type="presOf" srcId="{6FAB7663-3D09-4D2F-9E2E-1901663899A0}" destId="{E6C51A6D-7010-486D-A1B6-C6A48F809D3F}" srcOrd="0" destOrd="0" presId="urn:microsoft.com/office/officeart/2005/8/layout/vList2"/>
    <dgm:cxn modelId="{795BE7E6-BF84-4E47-911D-E82FB2344AD8}" srcId="{66E8C909-8E19-47AC-B593-236816B4C09A}" destId="{1B5C7198-690C-413F-8F49-C739D080B32A}" srcOrd="2" destOrd="0" parTransId="{D944C273-1A72-4149-8C9E-FC6170FB9A2B}" sibTransId="{BB6119F8-8AD9-4B47-8B7F-D9EAB373C125}"/>
    <dgm:cxn modelId="{FE4B7FF0-C076-4D33-B2D0-3A7CDDB9D012}" type="presOf" srcId="{66E8C909-8E19-47AC-B593-236816B4C09A}" destId="{50BFF5A4-1375-4473-AADD-5373C574E7D2}" srcOrd="0" destOrd="0" presId="urn:microsoft.com/office/officeart/2005/8/layout/vList2"/>
    <dgm:cxn modelId="{284E1140-433D-4D8E-81F1-A86E0561C7A4}" type="presParOf" srcId="{50BFF5A4-1375-4473-AADD-5373C574E7D2}" destId="{E6C51A6D-7010-486D-A1B6-C6A48F809D3F}" srcOrd="0" destOrd="0" presId="urn:microsoft.com/office/officeart/2005/8/layout/vList2"/>
    <dgm:cxn modelId="{DC2C15B2-70AD-4DCA-B121-FE62158D2729}" type="presParOf" srcId="{50BFF5A4-1375-4473-AADD-5373C574E7D2}" destId="{D41B6B31-67FD-439A-A076-D5BDD11BA73F}" srcOrd="1" destOrd="0" presId="urn:microsoft.com/office/officeart/2005/8/layout/vList2"/>
    <dgm:cxn modelId="{802401B5-BEB2-4347-920E-B4E5D98A13A7}" type="presParOf" srcId="{50BFF5A4-1375-4473-AADD-5373C574E7D2}" destId="{584281D8-7EF7-4960-8680-4080EF861EC2}" srcOrd="2" destOrd="0" presId="urn:microsoft.com/office/officeart/2005/8/layout/vList2"/>
    <dgm:cxn modelId="{18D56986-2CD4-451E-A77F-D6FAA64320A9}" type="presParOf" srcId="{50BFF5A4-1375-4473-AADD-5373C574E7D2}" destId="{8325DBD9-946D-4B1D-A665-45BB46D0DA2D}" srcOrd="3" destOrd="0" presId="urn:microsoft.com/office/officeart/2005/8/layout/vList2"/>
    <dgm:cxn modelId="{F6CB7A2A-FA07-42D4-A21E-547C50ED126F}" type="presParOf" srcId="{50BFF5A4-1375-4473-AADD-5373C574E7D2}" destId="{E43CFDFB-19E7-475A-81E3-B675E2EF4C0B}" srcOrd="4" destOrd="0" presId="urn:microsoft.com/office/officeart/2005/8/layout/vList2"/>
    <dgm:cxn modelId="{3648AAAB-0B37-4029-81E4-B4072C4D49FA}" type="presParOf" srcId="{50BFF5A4-1375-4473-AADD-5373C574E7D2}" destId="{06D52ACC-1332-4D90-AC5F-65355187DC11}" srcOrd="5" destOrd="0" presId="urn:microsoft.com/office/officeart/2005/8/layout/vList2"/>
    <dgm:cxn modelId="{A2D10616-2C2A-451A-A8BD-D70B5FD0E461}" type="presParOf" srcId="{50BFF5A4-1375-4473-AADD-5373C574E7D2}" destId="{18F667E0-0901-410A-A58C-A9254096EB2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281D8-7EF7-4960-8680-4080EF861EC2}">
      <dsp:nvSpPr>
        <dsp:cNvPr id="0" name=""/>
        <dsp:cNvSpPr/>
      </dsp:nvSpPr>
      <dsp:spPr>
        <a:xfrm>
          <a:off x="0" y="310112"/>
          <a:ext cx="9561513" cy="1216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Single pane of glass to view and manage all customers </a:t>
          </a:r>
          <a:endParaRPr lang="en-AT" sz="2800" kern="1200"/>
        </a:p>
      </dsp:txBody>
      <dsp:txXfrm>
        <a:off x="59399" y="369511"/>
        <a:ext cx="9442715" cy="1098002"/>
      </dsp:txXfrm>
    </dsp:sp>
    <dsp:sp modelId="{A1BD1BEF-8899-4202-A051-13CE1E2E7530}">
      <dsp:nvSpPr>
        <dsp:cNvPr id="0" name=""/>
        <dsp:cNvSpPr/>
      </dsp:nvSpPr>
      <dsp:spPr>
        <a:xfrm>
          <a:off x="0" y="1714112"/>
          <a:ext cx="9561513" cy="1216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AT" sz="2800" kern="1200" err="1"/>
            <a:t>Automate</a:t>
          </a:r>
          <a:r>
            <a:rPr lang="de-AT" sz="2800" kern="1200"/>
            <a:t> &amp; </a:t>
          </a:r>
          <a:r>
            <a:rPr lang="de-AT" sz="2800" kern="1200" err="1"/>
            <a:t>scale</a:t>
          </a:r>
          <a:r>
            <a:rPr lang="de-AT" sz="2800" kern="1200"/>
            <a:t>: </a:t>
          </a:r>
          <a:r>
            <a:rPr lang="de-AT" sz="2800" kern="1200" err="1"/>
            <a:t>management</a:t>
          </a:r>
          <a:r>
            <a:rPr lang="de-AT" sz="2800" kern="1200"/>
            <a:t> &amp; </a:t>
          </a:r>
          <a:r>
            <a:rPr lang="de-AT" sz="2800" kern="1200" err="1"/>
            <a:t>governance</a:t>
          </a:r>
          <a:endParaRPr lang="de-AT" sz="2800" kern="1200"/>
        </a:p>
      </dsp:txBody>
      <dsp:txXfrm>
        <a:off x="59399" y="1773511"/>
        <a:ext cx="9442715" cy="1098002"/>
      </dsp:txXfrm>
    </dsp:sp>
    <dsp:sp modelId="{9EC6FAB1-65F1-4D6E-AD41-F7F924B67D57}">
      <dsp:nvSpPr>
        <dsp:cNvPr id="0" name=""/>
        <dsp:cNvSpPr/>
      </dsp:nvSpPr>
      <dsp:spPr>
        <a:xfrm>
          <a:off x="0" y="3118112"/>
          <a:ext cx="9561513" cy="1216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AT" sz="2800" kern="1200" err="1"/>
            <a:t>Comprehensive</a:t>
          </a:r>
          <a:r>
            <a:rPr lang="de-AT" sz="2800" kern="1200"/>
            <a:t> </a:t>
          </a:r>
          <a:r>
            <a:rPr lang="de-AT" sz="2800" kern="1200" err="1"/>
            <a:t>management</a:t>
          </a:r>
          <a:r>
            <a:rPr lang="de-AT" sz="2800" kern="1200"/>
            <a:t> </a:t>
          </a:r>
          <a:r>
            <a:rPr lang="de-AT" sz="2800" kern="1200" err="1"/>
            <a:t>toolkit</a:t>
          </a:r>
          <a:r>
            <a:rPr lang="de-AT" sz="2800" kern="1200"/>
            <a:t> </a:t>
          </a:r>
          <a:r>
            <a:rPr lang="de-AT" sz="2800" kern="1200" err="1"/>
            <a:t>for</a:t>
          </a:r>
          <a:r>
            <a:rPr lang="de-AT" sz="2800" kern="1200"/>
            <a:t> </a:t>
          </a:r>
          <a:r>
            <a:rPr lang="de-AT" sz="2800" kern="1200" err="1"/>
            <a:t>cloud</a:t>
          </a:r>
          <a:r>
            <a:rPr lang="de-AT" sz="2800" kern="1200"/>
            <a:t> &amp; hybrid</a:t>
          </a:r>
        </a:p>
      </dsp:txBody>
      <dsp:txXfrm>
        <a:off x="59399" y="3177511"/>
        <a:ext cx="9442715"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51A6D-7010-486D-A1B6-C6A48F809D3F}">
      <dsp:nvSpPr>
        <dsp:cNvPr id="0" name=""/>
        <dsp:cNvSpPr/>
      </dsp:nvSpPr>
      <dsp:spPr>
        <a:xfrm>
          <a:off x="0" y="2016"/>
          <a:ext cx="9561513" cy="114974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AT" sz="280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Azure </a:t>
          </a:r>
          <a:r>
            <a:rPr lang="de-AT" sz="2800" kern="1200" err="1">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Lighthouse</a:t>
          </a:r>
          <a:r>
            <a:rPr lang="de-AT" sz="280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 | Microsoft Azure</a:t>
          </a:r>
          <a:endParaRPr lang="en-AT" sz="2800" kern="1200">
            <a:solidFill>
              <a:schemeClr val="bg1"/>
            </a:solidFill>
          </a:endParaRPr>
        </a:p>
      </dsp:txBody>
      <dsp:txXfrm>
        <a:off x="56126" y="58142"/>
        <a:ext cx="9449261" cy="1037491"/>
      </dsp:txXfrm>
    </dsp:sp>
    <dsp:sp modelId="{584281D8-7EF7-4960-8680-4080EF861EC2}">
      <dsp:nvSpPr>
        <dsp:cNvPr id="0" name=""/>
        <dsp:cNvSpPr/>
      </dsp:nvSpPr>
      <dsp:spPr>
        <a:xfrm>
          <a:off x="0" y="1165765"/>
          <a:ext cx="9561513" cy="114974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Azure Lighthouse samples and templates | Microsoft Docs</a:t>
          </a:r>
          <a:endParaRPr lang="en-AT" sz="2800" kern="1200">
            <a:solidFill>
              <a:schemeClr val="bg1"/>
            </a:solidFill>
          </a:endParaRPr>
        </a:p>
      </dsp:txBody>
      <dsp:txXfrm>
        <a:off x="56126" y="1221891"/>
        <a:ext cx="9449261" cy="1037491"/>
      </dsp:txXfrm>
    </dsp:sp>
    <dsp:sp modelId="{E43CFDFB-19E7-475A-81E3-B675E2EF4C0B}">
      <dsp:nvSpPr>
        <dsp:cNvPr id="0" name=""/>
        <dsp:cNvSpPr/>
      </dsp:nvSpPr>
      <dsp:spPr>
        <a:xfrm>
          <a:off x="0" y="2329515"/>
          <a:ext cx="9561513" cy="114974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Azure Lighthouse - Learn | Microsoft Docs</a:t>
          </a:r>
          <a:r>
            <a:rPr lang="en-US" sz="2800" kern="1200">
              <a:solidFill>
                <a:schemeClr val="bg1"/>
              </a:solidFill>
            </a:rPr>
            <a:t> ~4h</a:t>
          </a:r>
          <a:endParaRPr lang="en-AT" sz="2800" kern="1200">
            <a:solidFill>
              <a:schemeClr val="bg1"/>
            </a:solidFill>
          </a:endParaRPr>
        </a:p>
      </dsp:txBody>
      <dsp:txXfrm>
        <a:off x="56126" y="2385641"/>
        <a:ext cx="9449261" cy="1037491"/>
      </dsp:txXfrm>
    </dsp:sp>
    <dsp:sp modelId="{18F667E0-0901-410A-A58C-A9254096EB2F}">
      <dsp:nvSpPr>
        <dsp:cNvPr id="0" name=""/>
        <dsp:cNvSpPr/>
      </dsp:nvSpPr>
      <dsp:spPr>
        <a:xfrm>
          <a:off x="0" y="3493265"/>
          <a:ext cx="9561513" cy="114974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Link your partner ID to track your impact on delegated resources | Microsoft Docs</a:t>
          </a:r>
          <a:endParaRPr lang="en-US" sz="2800" kern="1200">
            <a:solidFill>
              <a:schemeClr val="bg1"/>
            </a:solidFill>
          </a:endParaRPr>
        </a:p>
      </dsp:txBody>
      <dsp:txXfrm>
        <a:off x="56126" y="3549391"/>
        <a:ext cx="9449261" cy="10374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70932"/>
          </a:xfrm>
          <a:prstGeom prst="rect">
            <a:avLst/>
          </a:prstGeom>
        </p:spPr>
        <p:txBody>
          <a:bodyPr vert="horz" lIns="94256" tIns="47128" rIns="94256" bIns="47128" rtlCol="0"/>
          <a:lstStyle>
            <a:lvl1pPr algn="l">
              <a:defRPr sz="1200"/>
            </a:lvl1pPr>
          </a:lstStyle>
          <a:p>
            <a:r>
              <a:rPr lang="en-US" err="1">
                <a:latin typeface="Segoe UI Light"/>
              </a:rPr>
              <a:t>TechReady</a:t>
            </a:r>
            <a:r>
              <a:rPr lang="en-US">
                <a:latin typeface="Segoe UI Light"/>
              </a:rPr>
              <a:t> 14</a:t>
            </a:r>
          </a:p>
        </p:txBody>
      </p:sp>
      <p:sp>
        <p:nvSpPr>
          <p:cNvPr id="3" name="Date Placeholder 2"/>
          <p:cNvSpPr>
            <a:spLocks noGrp="1"/>
          </p:cNvSpPr>
          <p:nvPr>
            <p:ph type="dt" sz="quarter" idx="1"/>
          </p:nvPr>
        </p:nvSpPr>
        <p:spPr>
          <a:xfrm>
            <a:off x="4008705" y="0"/>
            <a:ext cx="3066733" cy="470932"/>
          </a:xfrm>
          <a:prstGeom prst="rect">
            <a:avLst/>
          </a:prstGeom>
        </p:spPr>
        <p:txBody>
          <a:bodyPr vert="horz" lIns="94256" tIns="47128" rIns="94256" bIns="47128" rtlCol="0"/>
          <a:lstStyle>
            <a:lvl1pPr algn="r">
              <a:defRPr sz="1200"/>
            </a:lvl1pPr>
          </a:lstStyle>
          <a:p>
            <a:fld id="{1C3F5198-D814-4F07-A84F-942E63C84983}" type="datetimeFigureOut">
              <a:rPr lang="en-US" smtClean="0">
                <a:latin typeface="Segoe UI Light"/>
              </a:rPr>
              <a:pPr/>
              <a:t>5/31/2023</a:t>
            </a:fld>
            <a:endParaRPr lang="en-US">
              <a:latin typeface="Segoe UI Light"/>
            </a:endParaRPr>
          </a:p>
        </p:txBody>
      </p:sp>
      <p:sp>
        <p:nvSpPr>
          <p:cNvPr id="4" name="Footer Placeholder 3"/>
          <p:cNvSpPr>
            <a:spLocks noGrp="1"/>
          </p:cNvSpPr>
          <p:nvPr>
            <p:ph type="ftr" sz="quarter" idx="2"/>
          </p:nvPr>
        </p:nvSpPr>
        <p:spPr>
          <a:xfrm>
            <a:off x="0" y="8946071"/>
            <a:ext cx="6448002" cy="470932"/>
          </a:xfrm>
          <a:prstGeom prst="rect">
            <a:avLst/>
          </a:prstGeom>
        </p:spPr>
        <p:txBody>
          <a:bodyPr vert="horz" lIns="94256" tIns="47128" rIns="94256" bIns="47128" rtlCol="0" anchor="b"/>
          <a:lstStyle>
            <a:lvl1pPr algn="l">
              <a:defRPr sz="1200"/>
            </a:lvl1pPr>
          </a:lstStyle>
          <a:p>
            <a:r>
              <a:rPr lang="en-US" sz="500">
                <a:solidFill>
                  <a:srgbClr val="000000"/>
                </a:solidFill>
                <a:latin typeface="Segoe UI Light"/>
              </a:rPr>
              <a:t>© 2012 Microsoft Corporation. All rights reserved. Microsoft, Windows, Windows Vista and other product names are or may be registered trademarks and/or trademarks in the U.S. and/or other countries.</a:t>
            </a:r>
          </a:p>
          <a:p>
            <a:r>
              <a:rPr lang="en-US" sz="500">
                <a:solidFill>
                  <a:srgbClr val="000000"/>
                </a:solidFill>
                <a:latin typeface="Segoe UI Light"/>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latin typeface="Segoe UI Light"/>
              </a:rPr>
            </a:br>
            <a:r>
              <a:rPr lang="en-US" sz="500">
                <a:solidFill>
                  <a:srgbClr val="000000"/>
                </a:solidFill>
                <a:latin typeface="Segoe UI Light"/>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448001" y="8946071"/>
            <a:ext cx="627436" cy="470932"/>
          </a:xfrm>
          <a:prstGeom prst="rect">
            <a:avLst/>
          </a:prstGeom>
        </p:spPr>
        <p:txBody>
          <a:bodyPr vert="horz" lIns="94256" tIns="47128" rIns="94256" bIns="47128" rtlCol="0" anchor="b"/>
          <a:lstStyle>
            <a:lvl1pPr algn="r">
              <a:defRPr sz="1200"/>
            </a:lvl1pPr>
          </a:lstStyle>
          <a:p>
            <a:fld id="{8980CB99-47E3-46F4-AAEB-3919FBEFC014}"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70932"/>
          </a:xfrm>
          <a:prstGeom prst="rect">
            <a:avLst/>
          </a:prstGeom>
        </p:spPr>
        <p:txBody>
          <a:bodyPr vert="horz" lIns="94256" tIns="47128" rIns="94256" bIns="47128" rtlCol="0"/>
          <a:lstStyle>
            <a:lvl1pPr algn="l">
              <a:defRPr sz="1200">
                <a:latin typeface="Segoe UI" pitchFamily="34" charset="0"/>
              </a:defRPr>
            </a:lvl1pPr>
          </a:lstStyle>
          <a:p>
            <a:r>
              <a:rPr lang="en-US" err="1">
                <a:latin typeface="Segoe UI Light"/>
              </a:rPr>
              <a:t>TechReady</a:t>
            </a:r>
            <a:r>
              <a:rPr lang="en-US">
                <a:latin typeface="Segoe UI Light"/>
              </a:rPr>
              <a:t> 14</a:t>
            </a:r>
          </a:p>
        </p:txBody>
      </p:sp>
      <p:sp>
        <p:nvSpPr>
          <p:cNvPr id="3" name="Date Placeholder 2"/>
          <p:cNvSpPr>
            <a:spLocks noGrp="1"/>
          </p:cNvSpPr>
          <p:nvPr>
            <p:ph type="dt" idx="1"/>
          </p:nvPr>
        </p:nvSpPr>
        <p:spPr>
          <a:xfrm>
            <a:off x="4008705" y="0"/>
            <a:ext cx="3066733" cy="470932"/>
          </a:xfrm>
          <a:prstGeom prst="rect">
            <a:avLst/>
          </a:prstGeom>
        </p:spPr>
        <p:txBody>
          <a:bodyPr vert="horz" lIns="94256" tIns="47128" rIns="94256" bIns="47128" rtlCol="0"/>
          <a:lstStyle>
            <a:lvl1pPr algn="r">
              <a:defRPr sz="1200">
                <a:latin typeface="Segoe UI Light"/>
              </a:defRPr>
            </a:lvl1pPr>
          </a:lstStyle>
          <a:p>
            <a:fld id="{7C3FBCD4-166E-446F-AF18-7D4A0CF9AEF6}" type="datetimeFigureOut">
              <a:rPr lang="en-US" smtClean="0"/>
              <a:pPr/>
              <a:t>5/31/2023</a:t>
            </a:fld>
            <a:endParaRPr lang="en-US"/>
          </a:p>
        </p:txBody>
      </p:sp>
      <p:sp>
        <p:nvSpPr>
          <p:cNvPr id="4" name="Slide Image Placeholder 3"/>
          <p:cNvSpPr>
            <a:spLocks noGrp="1" noRot="1" noChangeAspect="1"/>
          </p:cNvSpPr>
          <p:nvPr>
            <p:ph type="sldImg" idx="2"/>
          </p:nvPr>
        </p:nvSpPr>
        <p:spPr>
          <a:xfrm>
            <a:off x="400050" y="706438"/>
            <a:ext cx="6276975" cy="3532187"/>
          </a:xfrm>
          <a:prstGeom prst="rect">
            <a:avLst/>
          </a:prstGeom>
          <a:noFill/>
          <a:ln w="12700">
            <a:solidFill>
              <a:prstClr val="black"/>
            </a:solidFill>
          </a:ln>
        </p:spPr>
        <p:txBody>
          <a:bodyPr vert="horz" lIns="94256" tIns="47128" rIns="94256" bIns="47128" rtlCol="0" anchor="ctr"/>
          <a:lstStyle/>
          <a:p>
            <a:endParaRPr lang="en-US"/>
          </a:p>
        </p:txBody>
      </p:sp>
      <p:sp>
        <p:nvSpPr>
          <p:cNvPr id="5" name="Notes Placeholder 4"/>
          <p:cNvSpPr>
            <a:spLocks noGrp="1"/>
          </p:cNvSpPr>
          <p:nvPr>
            <p:ph type="body" sz="quarter" idx="3"/>
          </p:nvPr>
        </p:nvSpPr>
        <p:spPr>
          <a:xfrm>
            <a:off x="707708" y="4473853"/>
            <a:ext cx="5661660" cy="4238387"/>
          </a:xfrm>
          <a:prstGeom prst="rect">
            <a:avLst/>
          </a:prstGeom>
        </p:spPr>
        <p:txBody>
          <a:bodyPr vert="horz" lIns="94256" tIns="47128" rIns="94256" bIns="4712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46071"/>
            <a:ext cx="6369368" cy="470932"/>
          </a:xfrm>
          <a:prstGeom prst="rect">
            <a:avLst/>
          </a:prstGeom>
        </p:spPr>
        <p:txBody>
          <a:bodyPr vert="horz" lIns="94256" tIns="47128" rIns="94256" bIns="47128" rtlCol="0" anchor="b"/>
          <a:lstStyle>
            <a:lvl1pPr algn="l">
              <a:defRPr sz="500">
                <a:latin typeface="Segoe" pitchFamily="34" charset="0"/>
              </a:defRPr>
            </a:lvl1pPr>
          </a:lstStyle>
          <a:p>
            <a:r>
              <a:rPr lang="en-US">
                <a:solidFill>
                  <a:srgbClr val="000000"/>
                </a:solidFill>
                <a:latin typeface="Segoe UI Light"/>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a:rPr>
            </a:br>
            <a:r>
              <a:rPr lang="en-US">
                <a:solidFill>
                  <a:srgbClr val="000000"/>
                </a:solidFill>
                <a:latin typeface="Segoe UI Light"/>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69367" y="8946071"/>
            <a:ext cx="706070" cy="470932"/>
          </a:xfrm>
          <a:prstGeom prst="rect">
            <a:avLst/>
          </a:prstGeom>
        </p:spPr>
        <p:txBody>
          <a:bodyPr vert="horz" lIns="94256" tIns="47128" rIns="94256" bIns="47128" rtlCol="0" anchor="b"/>
          <a:lstStyle>
            <a:lvl1pPr algn="r">
              <a:defRPr sz="1200">
                <a:latin typeface="Segoe UI Light"/>
              </a:defRPr>
            </a:lvl1pPr>
          </a:lstStyle>
          <a:p>
            <a:fld id="{8B263312-38AA-4E1E-B2B5-0F8F122B24FE}"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6047" rtl="0" eaLnBrk="1" latinLnBrk="0" hangingPunct="1">
      <a:lnSpc>
        <a:spcPct val="90000"/>
      </a:lnSpc>
      <a:spcAft>
        <a:spcPts val="250"/>
      </a:spcAft>
      <a:defRPr sz="700" kern="1200">
        <a:solidFill>
          <a:schemeClr val="tx1"/>
        </a:solidFill>
        <a:latin typeface="Segoe UI Light"/>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Light"/>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Light"/>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Light"/>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Light"/>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0050" y="706438"/>
            <a:ext cx="6276975" cy="3532187"/>
          </a:xfrm>
        </p:spPr>
      </p:sp>
      <p:sp>
        <p:nvSpPr>
          <p:cNvPr id="3" name="Notizenplatzhalter 2"/>
          <p:cNvSpPr>
            <a:spLocks noGrp="1"/>
          </p:cNvSpPr>
          <p:nvPr>
            <p:ph type="body" idx="1"/>
          </p:nvPr>
        </p:nvSpPr>
        <p:spPr/>
        <p:txBody>
          <a:bodyPr>
            <a:normAutofit/>
          </a:bodyPr>
          <a:lstStyle/>
          <a:p>
            <a:endParaRPr lang="de-AT" dirty="0"/>
          </a:p>
        </p:txBody>
      </p:sp>
      <p:sp>
        <p:nvSpPr>
          <p:cNvPr id="4" name="Foliennummernplatzhalter 3"/>
          <p:cNvSpPr>
            <a:spLocks noGrp="1"/>
          </p:cNvSpPr>
          <p:nvPr>
            <p:ph type="sldNum" sz="quarter" idx="10"/>
          </p:nvPr>
        </p:nvSpPr>
        <p:spPr/>
        <p:txBody>
          <a:bodyPr/>
          <a:lstStyle/>
          <a:p>
            <a:fld id="{8B263312-38AA-4E1E-B2B5-0F8F122B24FE}" type="slidenum">
              <a:rPr lang="en-US" smtClean="0"/>
              <a:pPr/>
              <a:t>1</a:t>
            </a:fld>
            <a:endParaRPr lang="en-US"/>
          </a:p>
        </p:txBody>
      </p:sp>
    </p:spTree>
    <p:extLst>
      <p:ext uri="{BB962C8B-B14F-4D97-AF65-F5344CB8AC3E}">
        <p14:creationId xmlns:p14="http://schemas.microsoft.com/office/powerpoint/2010/main" val="84580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389"/>
              </a:spcBef>
              <a:spcAft>
                <a:spcPts val="389"/>
              </a:spcAft>
            </a:pPr>
            <a:endParaRPr lang="en-US" sz="2300">
              <a:solidFill>
                <a:schemeClr val="bg1">
                  <a:lumMod val="9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80062" rtl="0" eaLnBrk="1" fontAlgn="auto" latinLnBrk="0" hangingPunct="1">
              <a:lnSpc>
                <a:spcPct val="100000"/>
              </a:lnSpc>
              <a:spcBef>
                <a:spcPts val="0"/>
              </a:spcBef>
              <a:spcAft>
                <a:spcPts val="0"/>
              </a:spcAft>
              <a:buClrTx/>
              <a:buSzTx/>
              <a:buFontTx/>
              <a:buNone/>
              <a:tabLst/>
              <a:defRPr/>
            </a:pPr>
            <a:fld id="{BF7B6CF4-7B80-4C2E-9A6B-94CD025118E1}" type="slidenum">
              <a:rPr kumimoji="0" lang="en-US" sz="2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80062" rtl="0" eaLnBrk="1" fontAlgn="auto" latinLnBrk="0" hangingPunct="1">
                <a:lnSpc>
                  <a:spcPct val="100000"/>
                </a:lnSpc>
                <a:spcBef>
                  <a:spcPts val="0"/>
                </a:spcBef>
                <a:spcAft>
                  <a:spcPts val="0"/>
                </a:spcAft>
                <a:buClrTx/>
                <a:buSzTx/>
                <a:buFontTx/>
                <a:buNone/>
                <a:tabLst/>
                <a:defRPr/>
              </a:pPr>
              <a:t>13</a:t>
            </a:fld>
            <a:endParaRPr kumimoji="0" lang="en-US" sz="2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45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Launched last year’s Inspire, Azure Lighthouse is a solution on Azure that is purpose-built for MSPs and management at scale.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It is the language of MSPs on Azure – helping service providers structure well-architected offerings with Azure native security and management tooling:</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egoe UI" panose="020B0502040204020203" pitchFamily="34" charset="0"/>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With more automation – helping to scale managed services delivery </a:t>
            </a:r>
            <a:endParaRPr lang="en-US" sz="1800">
              <a:effectLst/>
              <a:latin typeface="Calibri" panose="020F0502020204030204" pitchFamily="34" charset="0"/>
              <a:ea typeface="Times New Roman" panose="02020603050405020304" pitchFamily="18" charset="0"/>
              <a:cs typeface="Arial" panose="020B0604020202020204" pitchFamily="34" charset="0"/>
            </a:endParaRPr>
          </a:p>
          <a:p>
            <a:pPr marL="457200" marR="0">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egoe UI" panose="020B0502040204020203" pitchFamily="34" charset="0"/>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With greater security, governance and visibility – helping to deliver important value propositions to acquire new customers and grow existing customers’ business </a:t>
            </a:r>
            <a:endParaRPr lang="en-US" sz="1800">
              <a:effectLst/>
              <a:latin typeface="Calibri" panose="020F0502020204030204" pitchFamily="34" charset="0"/>
              <a:ea typeface="Times New Roman" panose="02020603050405020304" pitchFamily="18" charset="0"/>
              <a:cs typeface="Arial" panose="020B0604020202020204" pitchFamily="34" charset="0"/>
            </a:endParaRPr>
          </a:p>
          <a:p>
            <a:pPr marL="457200" marR="0">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egoe UI" panose="020B0502040204020203" pitchFamily="34" charset="0"/>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All with a unified and comprehensive management portal and toolset for MSPs – driving efficiencies and cost-reduction for the MSP with an at-scale , centralized management experience for MSPs from a unified control plane </a:t>
            </a:r>
            <a:endParaRPr lang="en-US" sz="180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Our flagship solution for MSPs, Azure Lighthouse is built to empower </a:t>
            </a:r>
            <a:r>
              <a:rPr lang="en-US" sz="1800" i="1">
                <a:effectLst/>
                <a:latin typeface="Segoe UI" panose="020B0502040204020203" pitchFamily="34" charset="0"/>
                <a:ea typeface="Calibri" panose="020F0502020204030204" pitchFamily="34" charset="0"/>
                <a:cs typeface="Arial" panose="020B0604020202020204" pitchFamily="34" charset="0"/>
              </a:rPr>
              <a:t>all </a:t>
            </a:r>
            <a:r>
              <a:rPr lang="en-US" sz="1800">
                <a:effectLst/>
                <a:latin typeface="Segoe UI" panose="020B0502040204020203" pitchFamily="34" charset="0"/>
                <a:ea typeface="Calibri" panose="020F0502020204030204" pitchFamily="34" charset="0"/>
                <a:cs typeface="Arial" panose="020B0604020202020204" pitchFamily="34" charset="0"/>
              </a:rPr>
              <a:t>MSPs to profitably and efficiently deliver well-architected managed services for all their customers at-scale.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highlight>
                  <a:srgbClr val="FFFF00"/>
                </a:highlight>
                <a:latin typeface="Segoe UI" panose="020B0502040204020203" pitchFamily="34" charset="0"/>
                <a:ea typeface="Calibri" panose="020F0502020204030204" pitchFamily="34" charset="0"/>
                <a:cs typeface="Arial" panose="020B0604020202020204" pitchFamily="34" charset="0"/>
              </a:rPr>
              <a:t>&lt;CLICK&gt;</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6033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0050" y="706438"/>
            <a:ext cx="6276975" cy="3532187"/>
          </a:xfrm>
        </p:spPr>
      </p:sp>
      <p:sp>
        <p:nvSpPr>
          <p:cNvPr id="3" name="Notizenplatzhalter 2"/>
          <p:cNvSpPr>
            <a:spLocks noGrp="1"/>
          </p:cNvSpPr>
          <p:nvPr>
            <p:ph type="body" idx="1"/>
          </p:nvPr>
        </p:nvSpPr>
        <p:spPr/>
        <p:txBody>
          <a:bodyPr>
            <a:normAutofit/>
          </a:bodyPr>
          <a:lstStyle/>
          <a:p>
            <a:endParaRPr lang="de-AT"/>
          </a:p>
        </p:txBody>
      </p:sp>
      <p:sp>
        <p:nvSpPr>
          <p:cNvPr id="4" name="Foliennummernplatzhalter 3"/>
          <p:cNvSpPr>
            <a:spLocks noGrp="1"/>
          </p:cNvSpPr>
          <p:nvPr>
            <p:ph type="sldNum" sz="quarter" idx="10"/>
          </p:nvPr>
        </p:nvSpPr>
        <p:spPr/>
        <p:txBody>
          <a:bodyPr/>
          <a:lstStyle/>
          <a:p>
            <a:fld id="{8B263312-38AA-4E1E-B2B5-0F8F122B24FE}" type="slidenum">
              <a:rPr lang="en-US" smtClean="0"/>
              <a:pPr/>
              <a:t>32</a:t>
            </a:fld>
            <a:endParaRPr lang="en-US"/>
          </a:p>
        </p:txBody>
      </p:sp>
    </p:spTree>
    <p:extLst>
      <p:ext uri="{BB962C8B-B14F-4D97-AF65-F5344CB8AC3E}">
        <p14:creationId xmlns:p14="http://schemas.microsoft.com/office/powerpoint/2010/main" val="22869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308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ADRM is the core of how we think of cross customer management. We all know that the tools we build are only one part of the equation. We want to make sure our tools fit into the ecosystem of our Azure services and our partner community and how you operate. We’ve built ADRM to be the foundational management fabric that is based on ARM and Azure Identity. The cross tenant experience we talked about can show up in your Azure services – whether you are enabling Log Analytics or Policy or Networking for your customer and we’ll show you an instance of how one of our partners enabled this soon. We truly believe we are in the next frontier of the managed services with these capabilities extended into various scenarios and your preferred method of going to market to your customer – whether it is a marketplace offer that automatically gives you access to the customers environment when they accept or through ARM templates or APIs that you used or through managed Apps that can build your MSP service into a 3</a:t>
            </a:r>
            <a:r>
              <a:rPr lang="en-US" baseline="30000"/>
              <a:t>rd</a:t>
            </a:r>
            <a:r>
              <a:rPr lang="en-US"/>
              <a:t> party ISV solution which they can sell to the end customer.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9971FD-9B79-4228-B3E6-9D588107E9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811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Launched last year’s Inspire, Azure Lighthouse is a solution on Azure that is purpose-built for MSPs and management at scale.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It is the language of MSPs on Azure – helping service providers structure well-architected offerings with Azure native security and management tooling:</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egoe UI" panose="020B0502040204020203" pitchFamily="34" charset="0"/>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With more automation – helping to scale managed services delivery </a:t>
            </a:r>
            <a:endParaRPr lang="en-US" sz="1800">
              <a:effectLst/>
              <a:latin typeface="Calibri" panose="020F0502020204030204" pitchFamily="34" charset="0"/>
              <a:ea typeface="Times New Roman" panose="02020603050405020304" pitchFamily="18" charset="0"/>
              <a:cs typeface="Arial" panose="020B0604020202020204" pitchFamily="34" charset="0"/>
            </a:endParaRPr>
          </a:p>
          <a:p>
            <a:pPr marL="457200" marR="0">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egoe UI" panose="020B0502040204020203" pitchFamily="34" charset="0"/>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With greater security, governance and visibility – helping to deliver important value propositions to acquire new customers and grow existing customers’ business </a:t>
            </a:r>
            <a:endParaRPr lang="en-US" sz="1800">
              <a:effectLst/>
              <a:latin typeface="Calibri" panose="020F0502020204030204" pitchFamily="34" charset="0"/>
              <a:ea typeface="Times New Roman" panose="02020603050405020304" pitchFamily="18" charset="0"/>
              <a:cs typeface="Arial" panose="020B0604020202020204" pitchFamily="34" charset="0"/>
            </a:endParaRPr>
          </a:p>
          <a:p>
            <a:pPr marL="457200" marR="0">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egoe UI" panose="020B0502040204020203" pitchFamily="34" charset="0"/>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All with a unified and comprehensive management portal and toolset for MSPs – driving efficiencies and cost-reduction for the MSP with an at-scale , centralized management experience for MSPs from a unified control plane </a:t>
            </a:r>
            <a:endParaRPr lang="en-US" sz="180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Our flagship solution for MSPs, Azure Lighthouse is built to empower </a:t>
            </a:r>
            <a:r>
              <a:rPr lang="en-US" sz="1800" i="1">
                <a:effectLst/>
                <a:latin typeface="Segoe UI" panose="020B0502040204020203" pitchFamily="34" charset="0"/>
                <a:ea typeface="Calibri" panose="020F0502020204030204" pitchFamily="34" charset="0"/>
                <a:cs typeface="Arial" panose="020B0604020202020204" pitchFamily="34" charset="0"/>
              </a:rPr>
              <a:t>all </a:t>
            </a:r>
            <a:r>
              <a:rPr lang="en-US" sz="1800">
                <a:effectLst/>
                <a:latin typeface="Segoe UI" panose="020B0502040204020203" pitchFamily="34" charset="0"/>
                <a:ea typeface="Calibri" panose="020F0502020204030204" pitchFamily="34" charset="0"/>
                <a:cs typeface="Arial" panose="020B0604020202020204" pitchFamily="34" charset="0"/>
              </a:rPr>
              <a:t>MSPs to profitably and efficiently deliver well-architected managed services for all their customers at-scale.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highlight>
                  <a:srgbClr val="FFFF00"/>
                </a:highlight>
                <a:latin typeface="Segoe UI" panose="020B0502040204020203" pitchFamily="34" charset="0"/>
                <a:ea typeface="Calibri" panose="020F0502020204030204" pitchFamily="34" charset="0"/>
                <a:cs typeface="Arial" panose="020B0604020202020204" pitchFamily="34" charset="0"/>
              </a:rPr>
              <a:t>&lt;CLICK&gt;</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936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636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7537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7378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672225-8C20-4611-A938-C5FF63A291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2678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389"/>
              </a:spcBef>
              <a:spcAft>
                <a:spcPts val="389"/>
              </a:spcAft>
            </a:pPr>
            <a:endParaRPr lang="en-US" sz="2300">
              <a:solidFill>
                <a:schemeClr val="bg1">
                  <a:lumMod val="9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80062" rtl="0" eaLnBrk="1" fontAlgn="auto" latinLnBrk="0" hangingPunct="1">
              <a:lnSpc>
                <a:spcPct val="100000"/>
              </a:lnSpc>
              <a:spcBef>
                <a:spcPts val="0"/>
              </a:spcBef>
              <a:spcAft>
                <a:spcPts val="0"/>
              </a:spcAft>
              <a:buClrTx/>
              <a:buSzTx/>
              <a:buFontTx/>
              <a:buNone/>
              <a:tabLst/>
              <a:defRPr/>
            </a:pPr>
            <a:fld id="{BF7B6CF4-7B80-4C2E-9A6B-94CD025118E1}" type="slidenum">
              <a:rPr kumimoji="0" lang="en-US" sz="2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80062" rtl="0" eaLnBrk="1" fontAlgn="auto" latinLnBrk="0" hangingPunct="1">
                <a:lnSpc>
                  <a:spcPct val="100000"/>
                </a:lnSpc>
                <a:spcBef>
                  <a:spcPts val="0"/>
                </a:spcBef>
                <a:spcAft>
                  <a:spcPts val="0"/>
                </a:spcAft>
                <a:buClrTx/>
                <a:buSzTx/>
                <a:buFontTx/>
                <a:buNone/>
                <a:tabLst/>
                <a:defRPr/>
              </a:pPr>
              <a:t>11</a:t>
            </a:fld>
            <a:endParaRPr kumimoji="0" lang="en-US" sz="2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49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8.jpe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33.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9.xml"/><Relationship Id="rId4" Type="http://schemas.openxmlformats.org/officeDocument/2006/relationships/image" Target="../media/image33.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9.xml"/><Relationship Id="rId4" Type="http://schemas.openxmlformats.org/officeDocument/2006/relationships/image" Target="../media/image42.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0875" y="312651"/>
            <a:ext cx="11151917" cy="498598"/>
          </a:xfrm>
          <a:prstGeom prst="rect">
            <a:avLst/>
          </a:prstGeom>
        </p:spPr>
        <p:txBody>
          <a:bodyPr vert="horz" wrap="square" lIns="0" tIns="0" rIns="0" bIns="0" rtlCol="0" anchor="t">
            <a:spAutoFit/>
          </a:bodyPr>
          <a:lstStyle/>
          <a:p>
            <a:r>
              <a:rPr lang="en-US"/>
              <a:t>Click to edit Master title style</a:t>
            </a:r>
          </a:p>
        </p:txBody>
      </p:sp>
      <p:sp>
        <p:nvSpPr>
          <p:cNvPr id="7" name="Text Placeholder 4"/>
          <p:cNvSpPr>
            <a:spLocks noGrp="1"/>
          </p:cNvSpPr>
          <p:nvPr>
            <p:ph type="body" sz="quarter" idx="10" hasCustomPrompt="1"/>
          </p:nvPr>
        </p:nvSpPr>
        <p:spPr>
          <a:xfrm>
            <a:off x="410877" y="1451224"/>
            <a:ext cx="1137895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 32pt</a:t>
            </a:r>
          </a:p>
          <a:p>
            <a:pPr lvl="1"/>
            <a:r>
              <a:rPr lang="en-US"/>
              <a:t>Second level 24pt</a:t>
            </a:r>
          </a:p>
        </p:txBody>
      </p:sp>
    </p:spTree>
    <p:extLst>
      <p:ext uri="{BB962C8B-B14F-4D97-AF65-F5344CB8AC3E}">
        <p14:creationId xmlns:p14="http://schemas.microsoft.com/office/powerpoint/2010/main" val="32314366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0875" y="312651"/>
            <a:ext cx="11151917" cy="498598"/>
          </a:xfrm>
          <a:prstGeom prst="rect">
            <a:avLst/>
          </a:prstGeom>
        </p:spPr>
        <p:txBody>
          <a:bodyPr vert="horz" wrap="square" lIns="0" tIns="0" rIns="0" bIns="0" rtlCol="0" anchor="t">
            <a:spAutoFit/>
          </a:bodyPr>
          <a:lstStyle/>
          <a:p>
            <a:r>
              <a:rPr lang="en-US"/>
              <a:t>Click to edit Master title style</a:t>
            </a:r>
          </a:p>
        </p:txBody>
      </p:sp>
      <p:sp>
        <p:nvSpPr>
          <p:cNvPr id="7" name="Text Placeholder 4"/>
          <p:cNvSpPr>
            <a:spLocks noGrp="1"/>
          </p:cNvSpPr>
          <p:nvPr>
            <p:ph type="body" sz="quarter" idx="10" hasCustomPrompt="1"/>
          </p:nvPr>
        </p:nvSpPr>
        <p:spPr>
          <a:xfrm>
            <a:off x="410877" y="1451224"/>
            <a:ext cx="7653071"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 32pt</a:t>
            </a:r>
          </a:p>
          <a:p>
            <a:pPr lvl="1"/>
            <a:r>
              <a:rPr lang="en-US"/>
              <a:t>Second level 24pt</a:t>
            </a:r>
          </a:p>
        </p:txBody>
      </p:sp>
    </p:spTree>
    <p:extLst>
      <p:ext uri="{BB962C8B-B14F-4D97-AF65-F5344CB8AC3E}">
        <p14:creationId xmlns:p14="http://schemas.microsoft.com/office/powerpoint/2010/main" val="4923653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6320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Bullet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martArt Placeholder 9">
            <a:extLst>
              <a:ext uri="{FF2B5EF4-FFF2-40B4-BE49-F238E27FC236}">
                <a16:creationId xmlns:a16="http://schemas.microsoft.com/office/drawing/2014/main" id="{55EF49DC-306F-4D0C-AF5D-476923DAE674}"/>
              </a:ext>
            </a:extLst>
          </p:cNvPr>
          <p:cNvSpPr>
            <a:spLocks noGrp="1"/>
          </p:cNvSpPr>
          <p:nvPr>
            <p:ph type="dgm" sz="quarter" idx="10"/>
          </p:nvPr>
        </p:nvSpPr>
        <p:spPr>
          <a:xfrm>
            <a:off x="410876" y="1444005"/>
            <a:ext cx="7739212" cy="4645025"/>
          </a:xfrm>
        </p:spPr>
        <p:txBody>
          <a:bodyPr/>
          <a:lstStyle/>
          <a:p>
            <a:endParaRPr lang="en-AT"/>
          </a:p>
        </p:txBody>
      </p:sp>
    </p:spTree>
    <p:extLst>
      <p:ext uri="{BB962C8B-B14F-4D97-AF65-F5344CB8AC3E}">
        <p14:creationId xmlns:p14="http://schemas.microsoft.com/office/powerpoint/2010/main" val="14805699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9739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0875" y="312651"/>
            <a:ext cx="11151917" cy="498598"/>
          </a:xfrm>
          <a:prstGeom prst="rect">
            <a:avLst/>
          </a:prstGeom>
        </p:spPr>
        <p:txBody>
          <a:bodyPr vert="horz" wrap="square" lIns="0" tIns="0" rIns="0" bIns="0" rtlCol="0" anchor="t">
            <a:spAutoFit/>
          </a:bodyPr>
          <a:lstStyle/>
          <a:p>
            <a:r>
              <a:rPr lang="en-US"/>
              <a:t>Click to edit Master title style</a:t>
            </a:r>
          </a:p>
        </p:txBody>
      </p:sp>
      <p:sp>
        <p:nvSpPr>
          <p:cNvPr id="7" name="Text Placeholder 4"/>
          <p:cNvSpPr>
            <a:spLocks noGrp="1"/>
          </p:cNvSpPr>
          <p:nvPr>
            <p:ph type="body" sz="quarter" idx="10" hasCustomPrompt="1"/>
          </p:nvPr>
        </p:nvSpPr>
        <p:spPr>
          <a:xfrm>
            <a:off x="410877" y="1451224"/>
            <a:ext cx="7653071"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 32pt</a:t>
            </a:r>
          </a:p>
          <a:p>
            <a:pPr lvl="1"/>
            <a:r>
              <a:rPr lang="en-US"/>
              <a:t>Second level 24pt</a:t>
            </a:r>
          </a:p>
        </p:txBody>
      </p:sp>
    </p:spTree>
    <p:extLst>
      <p:ext uri="{BB962C8B-B14F-4D97-AF65-F5344CB8AC3E}">
        <p14:creationId xmlns:p14="http://schemas.microsoft.com/office/powerpoint/2010/main" val="141112618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5936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Bullet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martArt Placeholder 9">
            <a:extLst>
              <a:ext uri="{FF2B5EF4-FFF2-40B4-BE49-F238E27FC236}">
                <a16:creationId xmlns:a16="http://schemas.microsoft.com/office/drawing/2014/main" id="{55EF49DC-306F-4D0C-AF5D-476923DAE674}"/>
              </a:ext>
            </a:extLst>
          </p:cNvPr>
          <p:cNvSpPr>
            <a:spLocks noGrp="1"/>
          </p:cNvSpPr>
          <p:nvPr>
            <p:ph type="dgm" sz="quarter" idx="10"/>
          </p:nvPr>
        </p:nvSpPr>
        <p:spPr>
          <a:xfrm>
            <a:off x="410876" y="1444005"/>
            <a:ext cx="7739212" cy="4645025"/>
          </a:xfrm>
        </p:spPr>
        <p:txBody>
          <a:bodyPr/>
          <a:lstStyle/>
          <a:p>
            <a:endParaRPr lang="en-AT"/>
          </a:p>
        </p:txBody>
      </p:sp>
    </p:spTree>
    <p:extLst>
      <p:ext uri="{BB962C8B-B14F-4D97-AF65-F5344CB8AC3E}">
        <p14:creationId xmlns:p14="http://schemas.microsoft.com/office/powerpoint/2010/main" val="7883930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3392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ro">
    <p:bg>
      <p:bgPr>
        <a:solidFill>
          <a:srgbClr val="0072C6"/>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83498" y="2168746"/>
            <a:ext cx="11151917" cy="498598"/>
          </a:xfrm>
          <a:prstGeom prst="rect">
            <a:avLst/>
          </a:prstGeom>
        </p:spPr>
        <p:txBody>
          <a:bodyPr vert="horz" wrap="square" lIns="0" tIns="0" rIns="0" bIns="0" rtlCol="0" anchor="t">
            <a:spAutoFit/>
          </a:bodyPr>
          <a:lstStyle/>
          <a:p>
            <a:r>
              <a:rPr lang="en-US"/>
              <a:t>Click to edit Master title style</a:t>
            </a:r>
          </a:p>
        </p:txBody>
      </p:sp>
      <p:sp>
        <p:nvSpPr>
          <p:cNvPr id="7" name="Text Placeholder 4"/>
          <p:cNvSpPr>
            <a:spLocks noGrp="1"/>
          </p:cNvSpPr>
          <p:nvPr>
            <p:ph type="body" sz="quarter" idx="10" hasCustomPrompt="1"/>
          </p:nvPr>
        </p:nvSpPr>
        <p:spPr>
          <a:xfrm>
            <a:off x="247103" y="4153493"/>
            <a:ext cx="11378959" cy="865365"/>
          </a:xfrm>
        </p:spPr>
        <p:txBody>
          <a:bodyPr/>
          <a:lstStyle>
            <a:lvl1pPr marL="0" indent="0">
              <a:spcBef>
                <a:spcPts val="0"/>
              </a:spcBef>
              <a:spcAft>
                <a:spcPts val="675"/>
              </a:spcAft>
              <a:buNone/>
              <a:defRPr sz="3200" spc="-100" baseline="0">
                <a:solidFill>
                  <a:schemeClr val="bg1"/>
                </a:solidFill>
                <a:latin typeface="Segoe UI Light"/>
                <a:cs typeface="Segoe UI Light"/>
              </a:defRPr>
            </a:lvl1pPr>
            <a:lvl2pPr marL="0" indent="0">
              <a:spcBef>
                <a:spcPts val="0"/>
              </a:spcBef>
              <a:spcAft>
                <a:spcPts val="300"/>
              </a:spcAft>
              <a:buNone/>
              <a:defRPr sz="2400" spc="-50" baseline="0">
                <a:solidFill>
                  <a:schemeClr val="bg1"/>
                </a:solidFill>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 32pt</a:t>
            </a:r>
          </a:p>
          <a:p>
            <a:pPr lvl="1"/>
            <a:r>
              <a:rPr lang="en-US"/>
              <a:t>Second level 24pt</a:t>
            </a:r>
          </a:p>
        </p:txBody>
      </p:sp>
    </p:spTree>
    <p:extLst>
      <p:ext uri="{BB962C8B-B14F-4D97-AF65-F5344CB8AC3E}">
        <p14:creationId xmlns:p14="http://schemas.microsoft.com/office/powerpoint/2010/main" val="2838061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solidFill>
          <a:srgbClr val="0072C6"/>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83498" y="2168746"/>
            <a:ext cx="11151917" cy="498598"/>
          </a:xfrm>
          <a:prstGeom prst="rect">
            <a:avLst/>
          </a:prstGeom>
        </p:spPr>
        <p:txBody>
          <a:bodyPr vert="horz" wrap="square" lIns="0" tIns="0" rIns="0" bIns="0" rtlCol="0" anchor="t">
            <a:spAutoFit/>
          </a:bodyPr>
          <a:lstStyle/>
          <a:p>
            <a:r>
              <a:rPr lang="en-US"/>
              <a:t>Click to edit Master title style</a:t>
            </a:r>
          </a:p>
        </p:txBody>
      </p:sp>
      <p:sp>
        <p:nvSpPr>
          <p:cNvPr id="7" name="Text Placeholder 4"/>
          <p:cNvSpPr>
            <a:spLocks noGrp="1"/>
          </p:cNvSpPr>
          <p:nvPr>
            <p:ph type="body" sz="quarter" idx="10" hasCustomPrompt="1"/>
          </p:nvPr>
        </p:nvSpPr>
        <p:spPr>
          <a:xfrm>
            <a:off x="247103" y="4153493"/>
            <a:ext cx="11378959" cy="865365"/>
          </a:xfrm>
        </p:spPr>
        <p:txBody>
          <a:bodyPr/>
          <a:lstStyle>
            <a:lvl1pPr marL="0" indent="0">
              <a:spcBef>
                <a:spcPts val="0"/>
              </a:spcBef>
              <a:spcAft>
                <a:spcPts val="675"/>
              </a:spcAft>
              <a:buNone/>
              <a:defRPr sz="3200" spc="-100" baseline="0">
                <a:solidFill>
                  <a:schemeClr val="bg1"/>
                </a:solidFill>
                <a:latin typeface="Segoe UI Light"/>
                <a:cs typeface="Segoe UI Light"/>
              </a:defRPr>
            </a:lvl1pPr>
            <a:lvl2pPr marL="0" indent="0">
              <a:spcBef>
                <a:spcPts val="0"/>
              </a:spcBef>
              <a:spcAft>
                <a:spcPts val="300"/>
              </a:spcAft>
              <a:buNone/>
              <a:defRPr sz="2400" spc="-50" baseline="0">
                <a:solidFill>
                  <a:schemeClr val="bg1"/>
                </a:solidFill>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 32pt</a:t>
            </a:r>
          </a:p>
          <a:p>
            <a:pPr lvl="1"/>
            <a:r>
              <a:rPr lang="en-US"/>
              <a:t>Second level 24pt</a:t>
            </a:r>
          </a:p>
        </p:txBody>
      </p:sp>
    </p:spTree>
    <p:extLst>
      <p:ext uri="{BB962C8B-B14F-4D97-AF65-F5344CB8AC3E}">
        <p14:creationId xmlns:p14="http://schemas.microsoft.com/office/powerpoint/2010/main" val="7416385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499009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7188908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08374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98710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15512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037938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7005682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1817296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097647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734676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83362125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Bullet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SmartArt Placeholder 9">
            <a:extLst>
              <a:ext uri="{FF2B5EF4-FFF2-40B4-BE49-F238E27FC236}">
                <a16:creationId xmlns:a16="http://schemas.microsoft.com/office/drawing/2014/main" id="{D6908EB2-35FC-432B-891B-6B31FAEA4E2A}"/>
              </a:ext>
            </a:extLst>
          </p:cNvPr>
          <p:cNvSpPr>
            <a:spLocks noGrp="1"/>
          </p:cNvSpPr>
          <p:nvPr>
            <p:ph type="dgm" sz="quarter" idx="10"/>
          </p:nvPr>
        </p:nvSpPr>
        <p:spPr>
          <a:xfrm>
            <a:off x="1315243" y="1444005"/>
            <a:ext cx="9561513" cy="4645025"/>
          </a:xfrm>
        </p:spPr>
        <p:txBody>
          <a:bodyPr/>
          <a:lstStyle/>
          <a:p>
            <a:endParaRPr lang="en-AT"/>
          </a:p>
        </p:txBody>
      </p:sp>
    </p:spTree>
    <p:extLst>
      <p:ext uri="{BB962C8B-B14F-4D97-AF65-F5344CB8AC3E}">
        <p14:creationId xmlns:p14="http://schemas.microsoft.com/office/powerpoint/2010/main" val="304090229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68741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57986312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05217515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8642230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72294893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093379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430829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2428444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60406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22953245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36774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170523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0494943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901616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50769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909809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1431153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3389910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054844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484496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728041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8227887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58691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96195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015823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AD1C-51FC-49D2-A422-C36DF33D08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0A41C0-0846-40B0-BC6B-BC47890AE468}"/>
              </a:ext>
            </a:extLst>
          </p:cNvPr>
          <p:cNvSpPr>
            <a:spLocks noGrp="1"/>
          </p:cNvSpPr>
          <p:nvPr>
            <p:ph idx="1"/>
          </p:nvPr>
        </p:nvSpPr>
        <p:spPr>
          <a:xfrm>
            <a:off x="455994" y="1817559"/>
            <a:ext cx="1123176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44A071-1749-4DCC-8905-55E1F0ECFA99}"/>
              </a:ext>
            </a:extLst>
          </p:cNvPr>
          <p:cNvSpPr>
            <a:spLocks noGrp="1"/>
          </p:cNvSpPr>
          <p:nvPr>
            <p:ph type="dt" sz="half" idx="10"/>
          </p:nvPr>
        </p:nvSpPr>
        <p:spPr/>
        <p:txBody>
          <a:bodyPr/>
          <a:lstStyle/>
          <a:p>
            <a:fld id="{1F487BFC-B81A-4413-9A9D-6369BCCE3472}" type="datetimeFigureOut">
              <a:rPr lang="en-US" smtClean="0"/>
              <a:t>5/31/2023</a:t>
            </a:fld>
            <a:endParaRPr lang="en-US"/>
          </a:p>
        </p:txBody>
      </p:sp>
      <p:sp>
        <p:nvSpPr>
          <p:cNvPr id="5" name="Footer Placeholder 4">
            <a:extLst>
              <a:ext uri="{FF2B5EF4-FFF2-40B4-BE49-F238E27FC236}">
                <a16:creationId xmlns:a16="http://schemas.microsoft.com/office/drawing/2014/main" id="{24B95B33-ADF7-4A85-BC5C-FF55EF151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99177-AFB5-4264-BE9F-BB797BD40AD9}"/>
              </a:ext>
            </a:extLst>
          </p:cNvPr>
          <p:cNvSpPr>
            <a:spLocks noGrp="1"/>
          </p:cNvSpPr>
          <p:nvPr>
            <p:ph type="sldNum" sz="quarter" idx="12"/>
          </p:nvPr>
        </p:nvSpPr>
        <p:spPr/>
        <p:txBody>
          <a:bodyPr/>
          <a:lstStyle/>
          <a:p>
            <a:fld id="{1838CBA4-524B-458D-B106-841B54180084}" type="slidenum">
              <a:rPr lang="en-US" smtClean="0"/>
              <a:t>‹#›</a:t>
            </a:fld>
            <a:endParaRPr lang="en-US"/>
          </a:p>
        </p:txBody>
      </p:sp>
    </p:spTree>
    <p:extLst>
      <p:ext uri="{BB962C8B-B14F-4D97-AF65-F5344CB8AC3E}">
        <p14:creationId xmlns:p14="http://schemas.microsoft.com/office/powerpoint/2010/main" val="19581965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E091-EAE7-4517-AD1C-5A35717A61A3}"/>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EAEE42-4EF7-47D7-A880-30FB98DB2460}"/>
              </a:ext>
            </a:extLst>
          </p:cNvPr>
          <p:cNvSpPr>
            <a:spLocks noGrp="1"/>
          </p:cNvSpPr>
          <p:nvPr>
            <p:ph type="body" idx="1"/>
          </p:nvPr>
        </p:nvSpPr>
        <p:spPr>
          <a:xfrm>
            <a:off x="839789" y="1954661"/>
            <a:ext cx="5157787" cy="55041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D9277F-0901-4CED-8FFD-E125F0E234A3}"/>
              </a:ext>
            </a:extLst>
          </p:cNvPr>
          <p:cNvSpPr>
            <a:spLocks noGrp="1"/>
          </p:cNvSpPr>
          <p:nvPr>
            <p:ph sz="half" idx="2"/>
          </p:nvPr>
        </p:nvSpPr>
        <p:spPr>
          <a:xfrm>
            <a:off x="839789" y="2505074"/>
            <a:ext cx="5157787"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6EDE8E-FBD0-41B1-BC09-E52D8E359BD4}"/>
              </a:ext>
            </a:extLst>
          </p:cNvPr>
          <p:cNvSpPr>
            <a:spLocks noGrp="1"/>
          </p:cNvSpPr>
          <p:nvPr>
            <p:ph type="body" sz="quarter" idx="3"/>
          </p:nvPr>
        </p:nvSpPr>
        <p:spPr>
          <a:xfrm>
            <a:off x="6172200" y="1954661"/>
            <a:ext cx="5183188" cy="55041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A91A27-FF74-4B9B-86AB-69CF1DE5740E}"/>
              </a:ext>
            </a:extLst>
          </p:cNvPr>
          <p:cNvSpPr>
            <a:spLocks noGrp="1"/>
          </p:cNvSpPr>
          <p:nvPr>
            <p:ph sz="quarter" idx="4"/>
          </p:nvPr>
        </p:nvSpPr>
        <p:spPr>
          <a:xfrm>
            <a:off x="6172200" y="2505074"/>
            <a:ext cx="518318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800A6A-DCD2-49B1-A4F9-2C7E73796845}"/>
              </a:ext>
            </a:extLst>
          </p:cNvPr>
          <p:cNvSpPr>
            <a:spLocks noGrp="1"/>
          </p:cNvSpPr>
          <p:nvPr>
            <p:ph type="dt" sz="half" idx="10"/>
          </p:nvPr>
        </p:nvSpPr>
        <p:spPr/>
        <p:txBody>
          <a:bodyPr/>
          <a:lstStyle/>
          <a:p>
            <a:fld id="{1F487BFC-B81A-4413-9A9D-6369BCCE3472}" type="datetimeFigureOut">
              <a:rPr lang="en-US" smtClean="0"/>
              <a:t>5/31/2023</a:t>
            </a:fld>
            <a:endParaRPr lang="en-US"/>
          </a:p>
        </p:txBody>
      </p:sp>
      <p:sp>
        <p:nvSpPr>
          <p:cNvPr id="8" name="Footer Placeholder 7">
            <a:extLst>
              <a:ext uri="{FF2B5EF4-FFF2-40B4-BE49-F238E27FC236}">
                <a16:creationId xmlns:a16="http://schemas.microsoft.com/office/drawing/2014/main" id="{12CD475E-DE41-4487-BA44-34FA8D573D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BD21E4-AA25-417A-8B71-63426128AD5F}"/>
              </a:ext>
            </a:extLst>
          </p:cNvPr>
          <p:cNvSpPr>
            <a:spLocks noGrp="1"/>
          </p:cNvSpPr>
          <p:nvPr>
            <p:ph type="sldNum" sz="quarter" idx="12"/>
          </p:nvPr>
        </p:nvSpPr>
        <p:spPr/>
        <p:txBody>
          <a:bodyPr/>
          <a:lstStyle/>
          <a:p>
            <a:fld id="{1838CBA4-524B-458D-B106-841B54180084}" type="slidenum">
              <a:rPr lang="en-US" smtClean="0"/>
              <a:t>‹#›</a:t>
            </a:fld>
            <a:endParaRPr lang="en-US"/>
          </a:p>
        </p:txBody>
      </p:sp>
    </p:spTree>
    <p:extLst>
      <p:ext uri="{BB962C8B-B14F-4D97-AF65-F5344CB8AC3E}">
        <p14:creationId xmlns:p14="http://schemas.microsoft.com/office/powerpoint/2010/main" val="12943293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768543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043F1D-83CE-4CE0-9731-A4EB1BB6CAEC}"/>
              </a:ext>
            </a:extLst>
          </p:cNvPr>
          <p:cNvSpPr/>
          <p:nvPr userDrawn="1"/>
        </p:nvSpPr>
        <p:spPr>
          <a:xfrm>
            <a:off x="0" y="0"/>
            <a:ext cx="12192000" cy="6858000"/>
          </a:xfrm>
          <a:prstGeom prst="rect">
            <a:avLst/>
          </a:prstGeom>
          <a:gradFill>
            <a:gsLst>
              <a:gs pos="21000">
                <a:srgbClr val="005A9E"/>
              </a:gs>
              <a:gs pos="100000">
                <a:srgbClr val="0078D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8396" rtl="0" eaLnBrk="1" fontAlgn="auto" latinLnBrk="0" hangingPunct="1">
              <a:lnSpc>
                <a:spcPct val="100000"/>
              </a:lnSpc>
              <a:spcBef>
                <a:spcPts val="0"/>
              </a:spcBef>
              <a:spcAft>
                <a:spcPts val="0"/>
              </a:spcAft>
              <a:buClrTx/>
              <a:buSzTx/>
              <a:buFontTx/>
              <a:buNone/>
              <a:tabLst/>
              <a:defRPr/>
            </a:pPr>
            <a:endParaRPr kumimoji="0" lang="en-US" sz="16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524001" y="1693863"/>
            <a:ext cx="9144000" cy="2387600"/>
          </a:xfrm>
          <a:prstGeom prst="rect">
            <a:avLst/>
          </a:prstGeom>
        </p:spPr>
        <p:txBody>
          <a:bodyPr lIns="0" tIns="0" rIns="0" bIns="0" anchor="b">
            <a:normAutofit/>
          </a:bodyPr>
          <a:lstStyle>
            <a:lvl1pPr algn="ctr">
              <a:defRPr sz="48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1" y="4301950"/>
            <a:ext cx="9144000" cy="1527350"/>
          </a:xfrm>
          <a:prstGeom prst="rect">
            <a:avLst/>
          </a:prstGeom>
        </p:spPr>
        <p:txBody>
          <a:bodyPr lIns="0" tIns="0" rIns="0" bIns="0">
            <a:normAutofit/>
          </a:bodyPr>
          <a:lstStyle>
            <a:lvl1pPr marL="0" indent="0" algn="ctr">
              <a:buNone/>
              <a:defRPr sz="2400">
                <a:solidFill>
                  <a:schemeClr val="bg1"/>
                </a:solidFill>
              </a:defRPr>
            </a:lvl1pPr>
            <a:lvl2pPr marL="456970" indent="0" algn="ctr">
              <a:buNone/>
              <a:defRPr sz="1999"/>
            </a:lvl2pPr>
            <a:lvl3pPr marL="913940" indent="0" algn="ctr">
              <a:buNone/>
              <a:defRPr sz="1799"/>
            </a:lvl3pPr>
            <a:lvl4pPr marL="1370912" indent="0" algn="ctr">
              <a:buNone/>
              <a:defRPr sz="1599"/>
            </a:lvl4pPr>
            <a:lvl5pPr marL="1827882" indent="0" algn="ctr">
              <a:buNone/>
              <a:defRPr sz="1599"/>
            </a:lvl5pPr>
            <a:lvl6pPr marL="2284852" indent="0" algn="ctr">
              <a:buNone/>
              <a:defRPr sz="1599"/>
            </a:lvl6pPr>
            <a:lvl7pPr marL="2741822" indent="0" algn="ctr">
              <a:buNone/>
              <a:defRPr sz="1599"/>
            </a:lvl7pPr>
            <a:lvl8pPr marL="3198793" indent="0" algn="ctr">
              <a:buNone/>
              <a:defRPr sz="1599"/>
            </a:lvl8pPr>
            <a:lvl9pPr marL="3655764" indent="0" algn="ctr">
              <a:buNone/>
              <a:defRPr sz="1599"/>
            </a:lvl9pPr>
          </a:lstStyle>
          <a:p>
            <a:r>
              <a:rPr lang="en-US"/>
              <a:t>Click to edit Master subtitle style</a:t>
            </a:r>
          </a:p>
        </p:txBody>
      </p:sp>
    </p:spTree>
    <p:extLst>
      <p:ext uri="{BB962C8B-B14F-4D97-AF65-F5344CB8AC3E}">
        <p14:creationId xmlns:p14="http://schemas.microsoft.com/office/powerpoint/2010/main" val="16687956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F1B17F-15F8-4305-92CC-A0FACE3B9FEA}"/>
              </a:ext>
            </a:extLst>
          </p:cNvPr>
          <p:cNvSpPr/>
          <p:nvPr userDrawn="1"/>
        </p:nvSpPr>
        <p:spPr>
          <a:xfrm>
            <a:off x="0" y="0"/>
            <a:ext cx="12192000" cy="6858000"/>
          </a:xfrm>
          <a:prstGeom prst="rect">
            <a:avLst/>
          </a:prstGeom>
          <a:gradFill>
            <a:gsLst>
              <a:gs pos="21000">
                <a:srgbClr val="005A9E"/>
              </a:gs>
              <a:gs pos="100000">
                <a:srgbClr val="0078D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8396" rtl="0" eaLnBrk="1" fontAlgn="auto" latinLnBrk="0" hangingPunct="1">
              <a:lnSpc>
                <a:spcPct val="100000"/>
              </a:lnSpc>
              <a:spcBef>
                <a:spcPts val="0"/>
              </a:spcBef>
              <a:spcAft>
                <a:spcPts val="0"/>
              </a:spcAft>
              <a:buClrTx/>
              <a:buSzTx/>
              <a:buFontTx/>
              <a:buNone/>
              <a:tabLst/>
              <a:defRPr/>
            </a:pPr>
            <a:endParaRPr kumimoji="0" lang="en-US" sz="16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1851" y="1709739"/>
            <a:ext cx="10515600" cy="2852737"/>
          </a:xfrm>
          <a:prstGeom prst="rect">
            <a:avLst/>
          </a:prstGeom>
        </p:spPr>
        <p:txBody>
          <a:bodyPr lIns="0" tIns="0" rIns="0" bIns="0" anchor="b">
            <a:normAutofit/>
          </a:bodyPr>
          <a:lstStyle>
            <a:lvl1pPr>
              <a:defRPr sz="4800" b="1">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4719586"/>
            <a:ext cx="10515600" cy="1370065"/>
          </a:xfrm>
          <a:prstGeom prst="rect">
            <a:avLst/>
          </a:prstGeom>
        </p:spPr>
        <p:txBody>
          <a:bodyPr lIns="0" tIns="0" rIns="0" bIns="0">
            <a:normAutofit/>
          </a:bodyPr>
          <a:lstStyle>
            <a:lvl1pPr marL="0" indent="0">
              <a:buNone/>
              <a:defRPr sz="2000">
                <a:solidFill>
                  <a:schemeClr val="bg1"/>
                </a:solidFill>
              </a:defRPr>
            </a:lvl1pPr>
            <a:lvl2pPr marL="456970" indent="0">
              <a:buNone/>
              <a:defRPr sz="1999">
                <a:solidFill>
                  <a:schemeClr val="tx1">
                    <a:tint val="75000"/>
                  </a:schemeClr>
                </a:solidFill>
              </a:defRPr>
            </a:lvl2pPr>
            <a:lvl3pPr marL="913940" indent="0">
              <a:buNone/>
              <a:defRPr sz="1799">
                <a:solidFill>
                  <a:schemeClr val="tx1">
                    <a:tint val="75000"/>
                  </a:schemeClr>
                </a:solidFill>
              </a:defRPr>
            </a:lvl3pPr>
            <a:lvl4pPr marL="1370912" indent="0">
              <a:buNone/>
              <a:defRPr sz="1599">
                <a:solidFill>
                  <a:schemeClr val="tx1">
                    <a:tint val="75000"/>
                  </a:schemeClr>
                </a:solidFill>
              </a:defRPr>
            </a:lvl4pPr>
            <a:lvl5pPr marL="1827882" indent="0">
              <a:buNone/>
              <a:defRPr sz="1599">
                <a:solidFill>
                  <a:schemeClr val="tx1">
                    <a:tint val="75000"/>
                  </a:schemeClr>
                </a:solidFill>
              </a:defRPr>
            </a:lvl5pPr>
            <a:lvl6pPr marL="2284852" indent="0">
              <a:buNone/>
              <a:defRPr sz="1599">
                <a:solidFill>
                  <a:schemeClr val="tx1">
                    <a:tint val="75000"/>
                  </a:schemeClr>
                </a:solidFill>
              </a:defRPr>
            </a:lvl6pPr>
            <a:lvl7pPr marL="2741822" indent="0">
              <a:buNone/>
              <a:defRPr sz="1599">
                <a:solidFill>
                  <a:schemeClr val="tx1">
                    <a:tint val="75000"/>
                  </a:schemeClr>
                </a:solidFill>
              </a:defRPr>
            </a:lvl7pPr>
            <a:lvl8pPr marL="3198793" indent="0">
              <a:buNone/>
              <a:defRPr sz="1599">
                <a:solidFill>
                  <a:schemeClr val="tx1">
                    <a:tint val="75000"/>
                  </a:schemeClr>
                </a:solidFill>
              </a:defRPr>
            </a:lvl8pPr>
            <a:lvl9pPr marL="3655764" indent="0">
              <a:buNone/>
              <a:defRPr sz="1599">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779756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Statement - Full Blue - Customer Promis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D573BF-5AE5-468F-BD0F-EAD1A60DB521}"/>
              </a:ext>
            </a:extLst>
          </p:cNvPr>
          <p:cNvSpPr/>
          <p:nvPr userDrawn="1"/>
        </p:nvSpPr>
        <p:spPr>
          <a:xfrm>
            <a:off x="0" y="0"/>
            <a:ext cx="12192000" cy="6858000"/>
          </a:xfrm>
          <a:prstGeom prst="rect">
            <a:avLst/>
          </a:prstGeom>
          <a:gradFill>
            <a:gsLst>
              <a:gs pos="21000">
                <a:srgbClr val="005A9E"/>
              </a:gs>
              <a:gs pos="100000">
                <a:srgbClr val="0078D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8396" rtl="0" eaLnBrk="1" fontAlgn="auto" latinLnBrk="0" hangingPunct="1">
              <a:lnSpc>
                <a:spcPct val="100000"/>
              </a:lnSpc>
              <a:spcBef>
                <a:spcPts val="0"/>
              </a:spcBef>
              <a:spcAft>
                <a:spcPts val="0"/>
              </a:spcAft>
              <a:buClrTx/>
              <a:buSzTx/>
              <a:buFontTx/>
              <a:buNone/>
              <a:tabLst/>
              <a:defRPr/>
            </a:pPr>
            <a:endParaRPr kumimoji="0" lang="en-US" sz="16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p:cNvSpPr>
            <a:spLocks noGrp="1"/>
          </p:cNvSpPr>
          <p:nvPr>
            <p:ph type="body" idx="1"/>
          </p:nvPr>
        </p:nvSpPr>
        <p:spPr>
          <a:xfrm>
            <a:off x="2504586" y="2556033"/>
            <a:ext cx="6365034" cy="3037463"/>
          </a:xfrm>
          <a:prstGeom prst="rect">
            <a:avLst/>
          </a:prstGeom>
        </p:spPr>
        <p:txBody>
          <a:bodyPr lIns="0" tIns="0" rIns="0" bIns="0">
            <a:normAutofit/>
          </a:bodyPr>
          <a:lstStyle>
            <a:lvl1pPr marL="0" indent="0">
              <a:lnSpc>
                <a:spcPct val="150000"/>
              </a:lnSpc>
              <a:buNone/>
              <a:defRPr sz="2400">
                <a:solidFill>
                  <a:srgbClr val="97DDED"/>
                </a:solidFill>
                <a:latin typeface="Segoe UI Semibold" panose="020B0702040204020203" pitchFamily="34" charset="0"/>
                <a:cs typeface="Segoe UI Semibold" panose="020B0702040204020203" pitchFamily="34" charset="0"/>
              </a:defRPr>
            </a:lvl1pPr>
            <a:lvl2pPr marL="456970" indent="0">
              <a:buNone/>
              <a:defRPr sz="1999">
                <a:solidFill>
                  <a:schemeClr val="tx1">
                    <a:tint val="75000"/>
                  </a:schemeClr>
                </a:solidFill>
              </a:defRPr>
            </a:lvl2pPr>
            <a:lvl3pPr marL="913940" indent="0">
              <a:buNone/>
              <a:defRPr sz="1799">
                <a:solidFill>
                  <a:schemeClr val="tx1">
                    <a:tint val="75000"/>
                  </a:schemeClr>
                </a:solidFill>
              </a:defRPr>
            </a:lvl3pPr>
            <a:lvl4pPr marL="1370912" indent="0">
              <a:buNone/>
              <a:defRPr sz="1599">
                <a:solidFill>
                  <a:schemeClr val="tx1">
                    <a:tint val="75000"/>
                  </a:schemeClr>
                </a:solidFill>
              </a:defRPr>
            </a:lvl4pPr>
            <a:lvl5pPr marL="1827882" indent="0">
              <a:buNone/>
              <a:defRPr sz="1599">
                <a:solidFill>
                  <a:schemeClr val="tx1">
                    <a:tint val="75000"/>
                  </a:schemeClr>
                </a:solidFill>
              </a:defRPr>
            </a:lvl5pPr>
            <a:lvl6pPr marL="2284852" indent="0">
              <a:buNone/>
              <a:defRPr sz="1599">
                <a:solidFill>
                  <a:schemeClr val="tx1">
                    <a:tint val="75000"/>
                  </a:schemeClr>
                </a:solidFill>
              </a:defRPr>
            </a:lvl6pPr>
            <a:lvl7pPr marL="2741822" indent="0">
              <a:buNone/>
              <a:defRPr sz="1599">
                <a:solidFill>
                  <a:schemeClr val="tx1">
                    <a:tint val="75000"/>
                  </a:schemeClr>
                </a:solidFill>
              </a:defRPr>
            </a:lvl7pPr>
            <a:lvl8pPr marL="3198793" indent="0">
              <a:buNone/>
              <a:defRPr sz="1599">
                <a:solidFill>
                  <a:schemeClr val="tx1">
                    <a:tint val="75000"/>
                  </a:schemeClr>
                </a:solidFill>
              </a:defRPr>
            </a:lvl8pPr>
            <a:lvl9pPr marL="3655764" indent="0">
              <a:buNone/>
              <a:defRPr sz="1599">
                <a:solidFill>
                  <a:schemeClr val="tx1">
                    <a:tint val="75000"/>
                  </a:schemeClr>
                </a:solidFill>
              </a:defRPr>
            </a:lvl9pPr>
          </a:lstStyle>
          <a:p>
            <a:pPr lvl="0"/>
            <a:r>
              <a:rPr lang="en-US"/>
              <a:t>Click to edit Master text styles</a:t>
            </a:r>
          </a:p>
        </p:txBody>
      </p:sp>
      <p:sp>
        <p:nvSpPr>
          <p:cNvPr id="6" name="Rectangle 5">
            <a:extLst>
              <a:ext uri="{FF2B5EF4-FFF2-40B4-BE49-F238E27FC236}">
                <a16:creationId xmlns:a16="http://schemas.microsoft.com/office/drawing/2014/main" id="{B35F5216-F670-4E5D-8EFF-43E0A38C066A}"/>
              </a:ext>
            </a:extLst>
          </p:cNvPr>
          <p:cNvSpPr/>
          <p:nvPr userDrawn="1"/>
        </p:nvSpPr>
        <p:spPr>
          <a:xfrm>
            <a:off x="2504585" y="2307980"/>
            <a:ext cx="856832" cy="42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8396" rtl="0" eaLnBrk="1" fontAlgn="auto" latinLnBrk="0" hangingPunct="1">
              <a:lnSpc>
                <a:spcPct val="100000"/>
              </a:lnSpc>
              <a:spcBef>
                <a:spcPts val="0"/>
              </a:spcBef>
              <a:spcAft>
                <a:spcPts val="0"/>
              </a:spcAft>
              <a:buClrTx/>
              <a:buSzTx/>
              <a:buFontTx/>
              <a:buNone/>
              <a:tabLst/>
              <a:defRPr/>
            </a:pPr>
            <a:endParaRPr kumimoji="0" lang="en-US" sz="16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DDACDB3B-C854-4721-BBFC-62AFCA3A0D53}"/>
              </a:ext>
            </a:extLst>
          </p:cNvPr>
          <p:cNvSpPr>
            <a:spLocks noGrp="1"/>
          </p:cNvSpPr>
          <p:nvPr>
            <p:ph type="title"/>
          </p:nvPr>
        </p:nvSpPr>
        <p:spPr>
          <a:xfrm>
            <a:off x="342900" y="226088"/>
            <a:ext cx="3684376" cy="197827"/>
          </a:xfrm>
          <a:prstGeom prst="rect">
            <a:avLst/>
          </a:prstGeom>
        </p:spPr>
        <p:txBody>
          <a:bodyPr wrap="none" lIns="0" tIns="0" rIns="0" bIns="0" anchor="t">
            <a:noAutofit/>
          </a:bodyPr>
          <a:lstStyle>
            <a:lvl1pPr>
              <a:defRPr sz="1200" b="1">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0591781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5597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0875" y="312651"/>
            <a:ext cx="11151917" cy="498598"/>
          </a:xfrm>
          <a:prstGeom prst="rect">
            <a:avLst/>
          </a:prstGeom>
        </p:spPr>
        <p:txBody>
          <a:bodyPr vert="horz" wrap="square" lIns="0" tIns="0" rIns="0" bIns="0" rtlCol="0" anchor="t">
            <a:spAutoFit/>
          </a:bodyPr>
          <a:lstStyle/>
          <a:p>
            <a:r>
              <a:rPr lang="en-US"/>
              <a:t>Click to edit Master title style</a:t>
            </a:r>
          </a:p>
        </p:txBody>
      </p:sp>
      <p:sp>
        <p:nvSpPr>
          <p:cNvPr id="7" name="Text Placeholder 4"/>
          <p:cNvSpPr>
            <a:spLocks noGrp="1"/>
          </p:cNvSpPr>
          <p:nvPr>
            <p:ph type="body" sz="quarter" idx="10" hasCustomPrompt="1"/>
          </p:nvPr>
        </p:nvSpPr>
        <p:spPr>
          <a:xfrm>
            <a:off x="410877" y="1451224"/>
            <a:ext cx="7699453"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 32pt</a:t>
            </a:r>
          </a:p>
          <a:p>
            <a:pPr lvl="1"/>
            <a:r>
              <a:rPr lang="en-US"/>
              <a:t>Second level 24pt</a:t>
            </a:r>
          </a:p>
        </p:txBody>
      </p:sp>
    </p:spTree>
    <p:extLst>
      <p:ext uri="{BB962C8B-B14F-4D97-AF65-F5344CB8AC3E}">
        <p14:creationId xmlns:p14="http://schemas.microsoft.com/office/powerpoint/2010/main" val="34505221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347758" y="226088"/>
            <a:ext cx="11501342" cy="568324"/>
          </a:xfrm>
        </p:spPr>
        <p:txBody>
          <a:bodyPr vert="horz" wrap="none" lIns="0" tIns="0" rIns="0" bIns="0" rtlCol="0" anchor="t">
            <a:noAutofit/>
          </a:bodyPr>
          <a:lstStyle>
            <a:lvl1pPr>
              <a:defRPr lang="en-US" sz="3200"/>
            </a:lvl1pPr>
          </a:lstStyle>
          <a:p>
            <a:pPr lvl="0"/>
            <a:r>
              <a:rPr lang="en-US"/>
              <a:t>Click to edit Master title style</a:t>
            </a:r>
          </a:p>
        </p:txBody>
      </p:sp>
      <p:sp>
        <p:nvSpPr>
          <p:cNvPr id="4" name="Text Placeholder 3"/>
          <p:cNvSpPr>
            <a:spLocks noGrp="1"/>
          </p:cNvSpPr>
          <p:nvPr>
            <p:ph type="body" sz="quarter" idx="10"/>
          </p:nvPr>
        </p:nvSpPr>
        <p:spPr>
          <a:xfrm>
            <a:off x="347758" y="1158875"/>
            <a:ext cx="5448522"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atin typeface="Segoe UI" panose="020B0502040204020203" pitchFamily="34" charset="0"/>
                <a:cs typeface="Segoe UI" panose="020B0502040204020203" pitchFamily="34" charset="0"/>
              </a:defRPr>
            </a:lvl2pPr>
            <a:lvl3pPr marL="450850" indent="0">
              <a:buFont typeface="Wingdings" panose="05000000000000000000" pitchFamily="2" charset="2"/>
              <a:buNone/>
              <a:tabLst/>
              <a:defRPr sz="1600" b="0">
                <a:latin typeface="Segoe UI" panose="020B0502040204020203" pitchFamily="34" charset="0"/>
                <a:cs typeface="Segoe UI" panose="020B0502040204020203" pitchFamily="34" charset="0"/>
              </a:defRPr>
            </a:lvl3pPr>
            <a:lvl4pPr marL="652462" indent="0">
              <a:buFont typeface="Wingdings" panose="05000000000000000000" pitchFamily="2" charset="2"/>
              <a:buNone/>
              <a:defRPr sz="1400" b="0">
                <a:latin typeface="Segoe UI" panose="020B0502040204020203" pitchFamily="34" charset="0"/>
                <a:cs typeface="Segoe UI" panose="020B0502040204020203" pitchFamily="34" charset="0"/>
              </a:defRPr>
            </a:lvl4pPr>
            <a:lvl5pPr marL="854075" indent="0">
              <a:buFont typeface="Wingdings" panose="05000000000000000000" pitchFamily="2" charset="2"/>
              <a:buNone/>
              <a:tabLst/>
              <a:defRPr sz="140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0" y="1158875"/>
            <a:ext cx="5447071"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atin typeface="Segoe UI" panose="020B0502040204020203" pitchFamily="34" charset="0"/>
                <a:cs typeface="Segoe UI" panose="020B0502040204020203" pitchFamily="34" charset="0"/>
              </a:defRPr>
            </a:lvl2pPr>
            <a:lvl3pPr marL="450850" indent="0">
              <a:buFont typeface="Wingdings" panose="05000000000000000000" pitchFamily="2" charset="2"/>
              <a:buNone/>
              <a:tabLst/>
              <a:defRPr sz="1600" b="0">
                <a:latin typeface="Segoe UI" panose="020B0502040204020203" pitchFamily="34" charset="0"/>
                <a:cs typeface="Segoe UI" panose="020B0502040204020203" pitchFamily="34" charset="0"/>
              </a:defRPr>
            </a:lvl3pPr>
            <a:lvl4pPr marL="652462" indent="0">
              <a:buFont typeface="Wingdings" panose="05000000000000000000" pitchFamily="2" charset="2"/>
              <a:buNone/>
              <a:defRPr sz="1400" b="0">
                <a:latin typeface="Segoe UI" panose="020B0502040204020203" pitchFamily="34" charset="0"/>
                <a:cs typeface="Segoe UI" panose="020B0502040204020203" pitchFamily="34" charset="0"/>
              </a:defRPr>
            </a:lvl4pPr>
            <a:lvl5pPr marL="854075" indent="0">
              <a:buFont typeface="Wingdings" panose="05000000000000000000" pitchFamily="2" charset="2"/>
              <a:buNone/>
              <a:tabLst/>
              <a:defRPr sz="140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44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899" y="226088"/>
            <a:ext cx="11181991" cy="464025"/>
          </a:xfrm>
          <a:prstGeom prst="rect">
            <a:avLst/>
          </a:prstGeom>
        </p:spPr>
        <p:txBody>
          <a:bodyPr wrap="none" lIns="0" tIns="0" rIns="0" bIns="0" anchor="t">
            <a:noAutofit/>
          </a:bodyPr>
          <a:lstStyle>
            <a:lvl1pPr>
              <a:defRPr sz="3200" b="1">
                <a:solidFill>
                  <a:srgbClr val="0078D4"/>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01918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Small 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226088"/>
            <a:ext cx="3657600" cy="197827"/>
          </a:xfrm>
          <a:prstGeom prst="rect">
            <a:avLst/>
          </a:prstGeom>
        </p:spPr>
        <p:txBody>
          <a:bodyPr wrap="none" lIns="0" tIns="0" rIns="0" bIns="0" anchor="t">
            <a:noAutofit/>
          </a:bodyPr>
          <a:lstStyle>
            <a:lvl1pPr>
              <a:defRPr sz="1400" b="1">
                <a:solidFill>
                  <a:srgbClr val="0078D4"/>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2138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7211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Statement - Half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24D97-F7BC-4782-A0BD-8D2C81252F61}"/>
              </a:ext>
            </a:extLst>
          </p:cNvPr>
          <p:cNvSpPr/>
          <p:nvPr userDrawn="1"/>
        </p:nvSpPr>
        <p:spPr>
          <a:xfrm>
            <a:off x="0" y="0"/>
            <a:ext cx="3941425" cy="6858000"/>
          </a:xfrm>
          <a:prstGeom prst="rect">
            <a:avLst/>
          </a:prstGeom>
          <a:gradFill>
            <a:gsLst>
              <a:gs pos="40000">
                <a:srgbClr val="005A9E"/>
              </a:gs>
              <a:gs pos="100000">
                <a:srgbClr val="0078D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8396" rtl="0" eaLnBrk="1" fontAlgn="auto" latinLnBrk="0" hangingPunct="1">
              <a:lnSpc>
                <a:spcPct val="100000"/>
              </a:lnSpc>
              <a:spcBef>
                <a:spcPts val="0"/>
              </a:spcBef>
              <a:spcAft>
                <a:spcPts val="0"/>
              </a:spcAft>
              <a:buClrTx/>
              <a:buSzTx/>
              <a:buFontTx/>
              <a:buNone/>
              <a:tabLst/>
              <a:defRPr/>
            </a:pPr>
            <a:endParaRPr kumimoji="0" lang="en-US" sz="16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p:cNvSpPr>
            <a:spLocks noGrp="1"/>
          </p:cNvSpPr>
          <p:nvPr>
            <p:ph type="body" idx="1"/>
          </p:nvPr>
        </p:nvSpPr>
        <p:spPr>
          <a:xfrm>
            <a:off x="4594878" y="2556033"/>
            <a:ext cx="6365034" cy="3037463"/>
          </a:xfrm>
          <a:prstGeom prst="rect">
            <a:avLst/>
          </a:prstGeom>
        </p:spPr>
        <p:txBody>
          <a:bodyPr lIns="0" tIns="0" rIns="0" bIns="0">
            <a:normAutofit/>
          </a:bodyPr>
          <a:lstStyle>
            <a:lvl1pPr marL="0" indent="0">
              <a:lnSpc>
                <a:spcPct val="150000"/>
              </a:lnSpc>
              <a:buNone/>
              <a:defRPr sz="2400">
                <a:solidFill>
                  <a:schemeClr val="tx1"/>
                </a:solidFill>
                <a:latin typeface="Segoe UI Semibold" panose="020B0702040204020203" pitchFamily="34" charset="0"/>
                <a:cs typeface="Segoe UI Semibold" panose="020B0702040204020203" pitchFamily="34" charset="0"/>
              </a:defRPr>
            </a:lvl1pPr>
            <a:lvl2pPr marL="456970" indent="0">
              <a:buNone/>
              <a:defRPr sz="1999">
                <a:solidFill>
                  <a:schemeClr val="tx1">
                    <a:tint val="75000"/>
                  </a:schemeClr>
                </a:solidFill>
              </a:defRPr>
            </a:lvl2pPr>
            <a:lvl3pPr marL="913940" indent="0">
              <a:buNone/>
              <a:defRPr sz="1799">
                <a:solidFill>
                  <a:schemeClr val="tx1">
                    <a:tint val="75000"/>
                  </a:schemeClr>
                </a:solidFill>
              </a:defRPr>
            </a:lvl3pPr>
            <a:lvl4pPr marL="1370912" indent="0">
              <a:buNone/>
              <a:defRPr sz="1599">
                <a:solidFill>
                  <a:schemeClr val="tx1">
                    <a:tint val="75000"/>
                  </a:schemeClr>
                </a:solidFill>
              </a:defRPr>
            </a:lvl4pPr>
            <a:lvl5pPr marL="1827882" indent="0">
              <a:buNone/>
              <a:defRPr sz="1599">
                <a:solidFill>
                  <a:schemeClr val="tx1">
                    <a:tint val="75000"/>
                  </a:schemeClr>
                </a:solidFill>
              </a:defRPr>
            </a:lvl5pPr>
            <a:lvl6pPr marL="2284852" indent="0">
              <a:buNone/>
              <a:defRPr sz="1599">
                <a:solidFill>
                  <a:schemeClr val="tx1">
                    <a:tint val="75000"/>
                  </a:schemeClr>
                </a:solidFill>
              </a:defRPr>
            </a:lvl6pPr>
            <a:lvl7pPr marL="2741822" indent="0">
              <a:buNone/>
              <a:defRPr sz="1599">
                <a:solidFill>
                  <a:schemeClr val="tx1">
                    <a:tint val="75000"/>
                  </a:schemeClr>
                </a:solidFill>
              </a:defRPr>
            </a:lvl7pPr>
            <a:lvl8pPr marL="3198793" indent="0">
              <a:buNone/>
              <a:defRPr sz="1599">
                <a:solidFill>
                  <a:schemeClr val="tx1">
                    <a:tint val="75000"/>
                  </a:schemeClr>
                </a:solidFill>
              </a:defRPr>
            </a:lvl8pPr>
            <a:lvl9pPr marL="3655764" indent="0">
              <a:buNone/>
              <a:defRPr sz="1599">
                <a:solidFill>
                  <a:schemeClr val="tx1">
                    <a:tint val="75000"/>
                  </a:schemeClr>
                </a:solidFill>
              </a:defRPr>
            </a:lvl9pPr>
          </a:lstStyle>
          <a:p>
            <a:pPr lvl="0"/>
            <a:r>
              <a:rPr lang="en-US"/>
              <a:t>Click to edit Master text styles</a:t>
            </a:r>
          </a:p>
        </p:txBody>
      </p:sp>
      <p:sp>
        <p:nvSpPr>
          <p:cNvPr id="6" name="Rectangle 5">
            <a:extLst>
              <a:ext uri="{FF2B5EF4-FFF2-40B4-BE49-F238E27FC236}">
                <a16:creationId xmlns:a16="http://schemas.microsoft.com/office/drawing/2014/main" id="{B35F5216-F670-4E5D-8EFF-43E0A38C066A}"/>
              </a:ext>
            </a:extLst>
          </p:cNvPr>
          <p:cNvSpPr/>
          <p:nvPr userDrawn="1"/>
        </p:nvSpPr>
        <p:spPr>
          <a:xfrm>
            <a:off x="4594877" y="2307980"/>
            <a:ext cx="856832" cy="42863"/>
          </a:xfrm>
          <a:prstGeom prst="rect">
            <a:avLst/>
          </a:prstGeom>
          <a:solidFill>
            <a:srgbClr val="106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8396" rtl="0" eaLnBrk="1" fontAlgn="auto" latinLnBrk="0" hangingPunct="1">
              <a:lnSpc>
                <a:spcPct val="100000"/>
              </a:lnSpc>
              <a:spcBef>
                <a:spcPts val="0"/>
              </a:spcBef>
              <a:spcAft>
                <a:spcPts val="0"/>
              </a:spcAft>
              <a:buClrTx/>
              <a:buSzTx/>
              <a:buFontTx/>
              <a:buNone/>
              <a:tabLst/>
              <a:defRPr/>
            </a:pPr>
            <a:endParaRPr kumimoji="0" lang="en-US" sz="16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DDACDB3B-C854-4721-BBFC-62AFCA3A0D53}"/>
              </a:ext>
            </a:extLst>
          </p:cNvPr>
          <p:cNvSpPr>
            <a:spLocks noGrp="1"/>
          </p:cNvSpPr>
          <p:nvPr>
            <p:ph type="title"/>
          </p:nvPr>
        </p:nvSpPr>
        <p:spPr>
          <a:xfrm>
            <a:off x="342900" y="226088"/>
            <a:ext cx="3657600" cy="197827"/>
          </a:xfrm>
          <a:prstGeom prst="rect">
            <a:avLst/>
          </a:prstGeom>
        </p:spPr>
        <p:txBody>
          <a:bodyPr wrap="none" lIns="0" tIns="0" rIns="0" bIns="0" anchor="t">
            <a:noAutofit/>
          </a:bodyPr>
          <a:lstStyle>
            <a:lvl1pPr>
              <a:defRPr sz="1200" b="1">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4663425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Half Blue - Blank">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CCDF73-CE47-4139-8D0F-EEFA96FC92B5}"/>
              </a:ext>
            </a:extLst>
          </p:cNvPr>
          <p:cNvSpPr/>
          <p:nvPr userDrawn="1"/>
        </p:nvSpPr>
        <p:spPr>
          <a:xfrm>
            <a:off x="0" y="0"/>
            <a:ext cx="3941425" cy="6858000"/>
          </a:xfrm>
          <a:prstGeom prst="rect">
            <a:avLst/>
          </a:prstGeom>
          <a:gradFill>
            <a:gsLst>
              <a:gs pos="40000">
                <a:srgbClr val="005A9E"/>
              </a:gs>
              <a:gs pos="100000">
                <a:srgbClr val="0078D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8396" rtl="0" eaLnBrk="1" fontAlgn="auto" latinLnBrk="0" hangingPunct="1">
              <a:lnSpc>
                <a:spcPct val="100000"/>
              </a:lnSpc>
              <a:spcBef>
                <a:spcPts val="0"/>
              </a:spcBef>
              <a:spcAft>
                <a:spcPts val="0"/>
              </a:spcAft>
              <a:buClrTx/>
              <a:buSzTx/>
              <a:buFontTx/>
              <a:buNone/>
              <a:tabLst/>
              <a:defRPr/>
            </a:pPr>
            <a:endParaRPr kumimoji="0" lang="en-US" sz="16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42900" y="226088"/>
            <a:ext cx="3684376" cy="197827"/>
          </a:xfrm>
          <a:prstGeom prst="rect">
            <a:avLst/>
          </a:prstGeom>
        </p:spPr>
        <p:txBody>
          <a:bodyPr wrap="none" lIns="0" tIns="0" rIns="0" bIns="0" anchor="t">
            <a:noAutofit/>
          </a:bodyPr>
          <a:lstStyle>
            <a:lvl1pPr>
              <a:defRPr sz="1200" b="1">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974817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eft text - Right blan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C56C5DC-05D7-4B4C-AF65-B121EDC75E1E}"/>
              </a:ext>
            </a:extLst>
          </p:cNvPr>
          <p:cNvSpPr>
            <a:spLocks noGrp="1"/>
          </p:cNvSpPr>
          <p:nvPr>
            <p:ph type="body" sz="quarter" idx="10"/>
          </p:nvPr>
        </p:nvSpPr>
        <p:spPr>
          <a:xfrm>
            <a:off x="342900" y="226087"/>
            <a:ext cx="3041843" cy="197168"/>
          </a:xfrm>
          <a:prstGeom prst="rect">
            <a:avLst/>
          </a:prstGeom>
        </p:spPr>
        <p:txBody>
          <a:bodyPr vert="horz" wrap="none" lIns="0" tIns="0" rIns="0" bIns="0" rtlCol="0" anchor="t">
            <a:noAutofit/>
          </a:bodyPr>
          <a:lstStyle>
            <a:lvl1pPr>
              <a:defRPr lang="en-US" sz="1200" b="1">
                <a:solidFill>
                  <a:srgbClr val="0078D4"/>
                </a:solidFill>
                <a:ea typeface="+mj-ea"/>
              </a:defRPr>
            </a:lvl1pPr>
          </a:lstStyle>
          <a:p>
            <a:pPr lvl="0">
              <a:spcBef>
                <a:spcPct val="0"/>
              </a:spcBef>
              <a:buNone/>
            </a:pPr>
            <a:r>
              <a:rPr lang="en-US"/>
              <a:t>Click to edit Master text styles</a:t>
            </a:r>
          </a:p>
        </p:txBody>
      </p:sp>
      <p:sp>
        <p:nvSpPr>
          <p:cNvPr id="2" name="Title 1"/>
          <p:cNvSpPr>
            <a:spLocks noGrp="1"/>
          </p:cNvSpPr>
          <p:nvPr>
            <p:ph type="title"/>
          </p:nvPr>
        </p:nvSpPr>
        <p:spPr>
          <a:xfrm>
            <a:off x="342900" y="939512"/>
            <a:ext cx="3007895" cy="816717"/>
          </a:xfrm>
          <a:prstGeom prst="rect">
            <a:avLst/>
          </a:prstGeom>
        </p:spPr>
        <p:txBody>
          <a:bodyPr lIns="0" tIns="0" rIns="0" bIns="0" anchor="b">
            <a:normAutofit/>
          </a:bodyPr>
          <a:lstStyle>
            <a:lvl1pPr>
              <a:defRPr sz="1600">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Text Placeholder 2">
            <a:extLst>
              <a:ext uri="{FF2B5EF4-FFF2-40B4-BE49-F238E27FC236}">
                <a16:creationId xmlns:a16="http://schemas.microsoft.com/office/drawing/2014/main" id="{F3A34A30-E4E5-418C-A325-A566AA7C6C1F}"/>
              </a:ext>
            </a:extLst>
          </p:cNvPr>
          <p:cNvSpPr>
            <a:spLocks noGrp="1"/>
          </p:cNvSpPr>
          <p:nvPr>
            <p:ph type="body" idx="1"/>
          </p:nvPr>
        </p:nvSpPr>
        <p:spPr>
          <a:xfrm>
            <a:off x="342900" y="1930401"/>
            <a:ext cx="3007895" cy="4701512"/>
          </a:xfrm>
          <a:prstGeom prst="rect">
            <a:avLst/>
          </a:prstGeom>
        </p:spPr>
        <p:txBody>
          <a:bodyPr lIns="0" tIns="0" rIns="0" bIns="0">
            <a:normAutofit/>
          </a:bodyPr>
          <a:lstStyle>
            <a:lvl1pPr marL="0" indent="0">
              <a:lnSpc>
                <a:spcPct val="100000"/>
              </a:lnSpc>
              <a:buNone/>
              <a:defRPr sz="1200" b="0">
                <a:solidFill>
                  <a:schemeClr val="tx1"/>
                </a:solidFill>
                <a:latin typeface="Segoe UI" panose="020B0502040204020203" pitchFamily="34" charset="0"/>
                <a:cs typeface="Segoe UI" panose="020B0502040204020203" pitchFamily="34" charset="0"/>
              </a:defRPr>
            </a:lvl1pPr>
            <a:lvl2pPr marL="456970" indent="0">
              <a:buNone/>
              <a:defRPr sz="1999">
                <a:solidFill>
                  <a:schemeClr val="tx1">
                    <a:tint val="75000"/>
                  </a:schemeClr>
                </a:solidFill>
              </a:defRPr>
            </a:lvl2pPr>
            <a:lvl3pPr marL="913940" indent="0">
              <a:buNone/>
              <a:defRPr sz="1799">
                <a:solidFill>
                  <a:schemeClr val="tx1">
                    <a:tint val="75000"/>
                  </a:schemeClr>
                </a:solidFill>
              </a:defRPr>
            </a:lvl3pPr>
            <a:lvl4pPr marL="1370912" indent="0">
              <a:buNone/>
              <a:defRPr sz="1599">
                <a:solidFill>
                  <a:schemeClr val="tx1">
                    <a:tint val="75000"/>
                  </a:schemeClr>
                </a:solidFill>
              </a:defRPr>
            </a:lvl4pPr>
            <a:lvl5pPr marL="1827882" indent="0">
              <a:buNone/>
              <a:defRPr sz="1599">
                <a:solidFill>
                  <a:schemeClr val="tx1">
                    <a:tint val="75000"/>
                  </a:schemeClr>
                </a:solidFill>
              </a:defRPr>
            </a:lvl5pPr>
            <a:lvl6pPr marL="2284852" indent="0">
              <a:buNone/>
              <a:defRPr sz="1599">
                <a:solidFill>
                  <a:schemeClr val="tx1">
                    <a:tint val="75000"/>
                  </a:schemeClr>
                </a:solidFill>
              </a:defRPr>
            </a:lvl6pPr>
            <a:lvl7pPr marL="2741822" indent="0">
              <a:buNone/>
              <a:defRPr sz="1599">
                <a:solidFill>
                  <a:schemeClr val="tx1">
                    <a:tint val="75000"/>
                  </a:schemeClr>
                </a:solidFill>
              </a:defRPr>
            </a:lvl7pPr>
            <a:lvl8pPr marL="3198793" indent="0">
              <a:buNone/>
              <a:defRPr sz="1599">
                <a:solidFill>
                  <a:schemeClr val="tx1">
                    <a:tint val="75000"/>
                  </a:schemeClr>
                </a:solidFill>
              </a:defRPr>
            </a:lvl8pPr>
            <a:lvl9pPr marL="3655764" indent="0">
              <a:buNone/>
              <a:defRPr sz="1599">
                <a:solidFill>
                  <a:schemeClr val="tx1">
                    <a:tint val="75000"/>
                  </a:schemeClr>
                </a:solidFill>
              </a:defRPr>
            </a:lvl9pPr>
          </a:lstStyle>
          <a:p>
            <a:pPr lvl="0"/>
            <a:r>
              <a:rPr lang="en-US"/>
              <a:t>Click to edit Master text styles</a:t>
            </a:r>
          </a:p>
        </p:txBody>
      </p:sp>
      <p:sp>
        <p:nvSpPr>
          <p:cNvPr id="3" name="Rectangle 2">
            <a:extLst>
              <a:ext uri="{FF2B5EF4-FFF2-40B4-BE49-F238E27FC236}">
                <a16:creationId xmlns:a16="http://schemas.microsoft.com/office/drawing/2014/main" id="{FF625519-6067-41AE-94AC-F54C817BAA8F}"/>
              </a:ext>
            </a:extLst>
          </p:cNvPr>
          <p:cNvSpPr/>
          <p:nvPr userDrawn="1"/>
        </p:nvSpPr>
        <p:spPr>
          <a:xfrm>
            <a:off x="3972500" y="0"/>
            <a:ext cx="82195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US" sz="1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613006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Paragraph - Story Intro">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C56C5DC-05D7-4B4C-AF65-B121EDC75E1E}"/>
              </a:ext>
            </a:extLst>
          </p:cNvPr>
          <p:cNvSpPr>
            <a:spLocks noGrp="1"/>
          </p:cNvSpPr>
          <p:nvPr>
            <p:ph type="body" sz="quarter" idx="10"/>
          </p:nvPr>
        </p:nvSpPr>
        <p:spPr>
          <a:xfrm>
            <a:off x="342900" y="226087"/>
            <a:ext cx="3657600" cy="197168"/>
          </a:xfrm>
          <a:prstGeom prst="rect">
            <a:avLst/>
          </a:prstGeom>
        </p:spPr>
        <p:txBody>
          <a:bodyPr vert="horz" wrap="none" lIns="0" tIns="0" rIns="0" bIns="0" rtlCol="0" anchor="t">
            <a:noAutofit/>
          </a:bodyPr>
          <a:lstStyle>
            <a:lvl1pPr marL="0" indent="0">
              <a:buNone/>
              <a:defRPr lang="en-US" sz="1200" b="1" smtClean="0">
                <a:solidFill>
                  <a:srgbClr val="0078D4"/>
                </a:solidFill>
                <a:latin typeface="Segoe UI Semibold" panose="020B0702040204020203" pitchFamily="34" charset="0"/>
                <a:ea typeface="+mj-ea"/>
                <a:cs typeface="Segoe UI Semibold" panose="020B0702040204020203" pitchFamily="34" charset="0"/>
              </a:defRPr>
            </a:lvl1pPr>
            <a:lvl2pPr marL="199911" indent="0">
              <a:buNone/>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39262" lvl="0" indent="-267748">
              <a:spcBef>
                <a:spcPct val="0"/>
              </a:spcBef>
            </a:pPr>
            <a:r>
              <a:rPr lang="en-US"/>
              <a:t>Click to edit Master text styles</a:t>
            </a:r>
          </a:p>
        </p:txBody>
      </p:sp>
      <p:sp>
        <p:nvSpPr>
          <p:cNvPr id="2" name="Title 1"/>
          <p:cNvSpPr>
            <a:spLocks noGrp="1"/>
          </p:cNvSpPr>
          <p:nvPr>
            <p:ph type="title"/>
          </p:nvPr>
        </p:nvSpPr>
        <p:spPr>
          <a:xfrm>
            <a:off x="1869808" y="2307981"/>
            <a:ext cx="9682197" cy="612322"/>
          </a:xfrm>
          <a:prstGeom prst="rect">
            <a:avLst/>
          </a:prstGeom>
        </p:spPr>
        <p:txBody>
          <a:bodyPr wrap="square" lIns="0" tIns="0" rIns="0" bIns="0" anchor="t">
            <a:normAutofit/>
          </a:bodyPr>
          <a:lstStyle>
            <a:lvl1pPr>
              <a:defRPr sz="3600">
                <a:solidFill>
                  <a:srgbClr val="0078D4"/>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Text Placeholder 2">
            <a:extLst>
              <a:ext uri="{FF2B5EF4-FFF2-40B4-BE49-F238E27FC236}">
                <a16:creationId xmlns:a16="http://schemas.microsoft.com/office/drawing/2014/main" id="{F3A34A30-E4E5-418C-A325-A566AA7C6C1F}"/>
              </a:ext>
            </a:extLst>
          </p:cNvPr>
          <p:cNvSpPr>
            <a:spLocks noGrp="1"/>
          </p:cNvSpPr>
          <p:nvPr>
            <p:ph type="body" idx="1"/>
          </p:nvPr>
        </p:nvSpPr>
        <p:spPr>
          <a:xfrm>
            <a:off x="1869808" y="3005088"/>
            <a:ext cx="9682197" cy="1789860"/>
          </a:xfrm>
          <a:prstGeom prst="rect">
            <a:avLst/>
          </a:prstGeom>
        </p:spPr>
        <p:txBody>
          <a:bodyPr wrap="square" lIns="0" tIns="0" rIns="0" bIns="0">
            <a:normAutofit/>
          </a:bodyPr>
          <a:lstStyle>
            <a:lvl1pPr marL="0" indent="0">
              <a:lnSpc>
                <a:spcPct val="150000"/>
              </a:lnSpc>
              <a:buNone/>
              <a:defRPr sz="1600" b="0">
                <a:solidFill>
                  <a:schemeClr val="tx1">
                    <a:lumMod val="65000"/>
                    <a:lumOff val="35000"/>
                  </a:schemeClr>
                </a:solidFill>
                <a:latin typeface="Segoe UI" panose="020B0502040204020203" pitchFamily="34" charset="0"/>
                <a:cs typeface="Segoe UI" panose="020B0502040204020203" pitchFamily="34" charset="0"/>
              </a:defRPr>
            </a:lvl1pPr>
            <a:lvl2pPr marL="456970" indent="0">
              <a:buNone/>
              <a:defRPr sz="1999">
                <a:solidFill>
                  <a:schemeClr val="tx1">
                    <a:tint val="75000"/>
                  </a:schemeClr>
                </a:solidFill>
              </a:defRPr>
            </a:lvl2pPr>
            <a:lvl3pPr marL="913940" indent="0">
              <a:buNone/>
              <a:defRPr sz="1799">
                <a:solidFill>
                  <a:schemeClr val="tx1">
                    <a:tint val="75000"/>
                  </a:schemeClr>
                </a:solidFill>
              </a:defRPr>
            </a:lvl3pPr>
            <a:lvl4pPr marL="1370912" indent="0">
              <a:buNone/>
              <a:defRPr sz="1599">
                <a:solidFill>
                  <a:schemeClr val="tx1">
                    <a:tint val="75000"/>
                  </a:schemeClr>
                </a:solidFill>
              </a:defRPr>
            </a:lvl4pPr>
            <a:lvl5pPr marL="1827882" indent="0">
              <a:buNone/>
              <a:defRPr sz="1599">
                <a:solidFill>
                  <a:schemeClr val="tx1">
                    <a:tint val="75000"/>
                  </a:schemeClr>
                </a:solidFill>
              </a:defRPr>
            </a:lvl5pPr>
            <a:lvl6pPr marL="2284852" indent="0">
              <a:buNone/>
              <a:defRPr sz="1599">
                <a:solidFill>
                  <a:schemeClr val="tx1">
                    <a:tint val="75000"/>
                  </a:schemeClr>
                </a:solidFill>
              </a:defRPr>
            </a:lvl6pPr>
            <a:lvl7pPr marL="2741822" indent="0">
              <a:buNone/>
              <a:defRPr sz="1599">
                <a:solidFill>
                  <a:schemeClr val="tx1">
                    <a:tint val="75000"/>
                  </a:schemeClr>
                </a:solidFill>
              </a:defRPr>
            </a:lvl7pPr>
            <a:lvl8pPr marL="3198793" indent="0">
              <a:buNone/>
              <a:defRPr sz="1599">
                <a:solidFill>
                  <a:schemeClr val="tx1">
                    <a:tint val="75000"/>
                  </a:schemeClr>
                </a:solidFill>
              </a:defRPr>
            </a:lvl8pPr>
            <a:lvl9pPr marL="3655764" indent="0">
              <a:buNone/>
              <a:defRPr sz="1599">
                <a:solidFill>
                  <a:schemeClr val="tx1">
                    <a:tint val="75000"/>
                  </a:schemeClr>
                </a:solidFill>
              </a:defRPr>
            </a:lvl9pPr>
          </a:lstStyle>
          <a:p>
            <a:pPr lvl="0"/>
            <a:r>
              <a:rPr lang="en-US"/>
              <a:t>Click to edit Master text styles</a:t>
            </a:r>
          </a:p>
        </p:txBody>
      </p:sp>
      <p:cxnSp>
        <p:nvCxnSpPr>
          <p:cNvPr id="7" name="Straight Connector 6">
            <a:extLst>
              <a:ext uri="{FF2B5EF4-FFF2-40B4-BE49-F238E27FC236}">
                <a16:creationId xmlns:a16="http://schemas.microsoft.com/office/drawing/2014/main" id="{063004C5-CF9A-486B-93ED-07F537B856C5}"/>
              </a:ext>
            </a:extLst>
          </p:cNvPr>
          <p:cNvCxnSpPr>
            <a:cxnSpLocks/>
          </p:cNvCxnSpPr>
          <p:nvPr userDrawn="1"/>
        </p:nvCxnSpPr>
        <p:spPr>
          <a:xfrm>
            <a:off x="1869808" y="5021035"/>
            <a:ext cx="968219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5EF53B60-AEE0-4257-84BE-F0E26DA87E8D}"/>
              </a:ext>
            </a:extLst>
          </p:cNvPr>
          <p:cNvSpPr>
            <a:spLocks noGrp="1"/>
          </p:cNvSpPr>
          <p:nvPr>
            <p:ph type="body" sz="quarter" idx="11"/>
          </p:nvPr>
        </p:nvSpPr>
        <p:spPr>
          <a:xfrm>
            <a:off x="1869808" y="5247124"/>
            <a:ext cx="4284158" cy="197168"/>
          </a:xfrm>
          <a:prstGeom prst="rect">
            <a:avLst/>
          </a:prstGeom>
        </p:spPr>
        <p:txBody>
          <a:bodyPr vert="horz" wrap="square" lIns="0" tIns="0" rIns="0" bIns="0" rtlCol="0" anchor="t">
            <a:noAutofit/>
          </a:bodyPr>
          <a:lstStyle>
            <a:lvl1pPr marL="0" indent="0">
              <a:buNone/>
              <a:defRPr lang="en-US" sz="1200" b="1" smtClean="0">
                <a:solidFill>
                  <a:schemeClr val="bg1">
                    <a:lumMod val="50000"/>
                  </a:schemeClr>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Tree>
    <p:extLst>
      <p:ext uri="{BB962C8B-B14F-4D97-AF65-F5344CB8AC3E}">
        <p14:creationId xmlns:p14="http://schemas.microsoft.com/office/powerpoint/2010/main" val="4139257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3 Colums - Section Summary">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C56C5DC-05D7-4B4C-AF65-B121EDC75E1E}"/>
              </a:ext>
            </a:extLst>
          </p:cNvPr>
          <p:cNvSpPr>
            <a:spLocks noGrp="1"/>
          </p:cNvSpPr>
          <p:nvPr>
            <p:ph type="body" sz="quarter" idx="10"/>
          </p:nvPr>
        </p:nvSpPr>
        <p:spPr>
          <a:xfrm>
            <a:off x="342900" y="226087"/>
            <a:ext cx="3657600" cy="197168"/>
          </a:xfrm>
          <a:prstGeom prst="rect">
            <a:avLst/>
          </a:prstGeom>
        </p:spPr>
        <p:txBody>
          <a:bodyPr vert="horz" wrap="none" lIns="0" tIns="0" rIns="0" bIns="0" rtlCol="0" anchor="t">
            <a:noAutofit/>
          </a:bodyPr>
          <a:lstStyle>
            <a:lvl1pPr marL="0" indent="0">
              <a:buNone/>
              <a:defRPr lang="en-US" sz="1200" b="1" smtClean="0">
                <a:solidFill>
                  <a:srgbClr val="0078D4"/>
                </a:solidFill>
                <a:latin typeface="Segoe UI Semibold" panose="020B0702040204020203" pitchFamily="34" charset="0"/>
                <a:ea typeface="+mj-ea"/>
                <a:cs typeface="Segoe UI Semibold" panose="020B0702040204020203" pitchFamily="34" charset="0"/>
              </a:defRPr>
            </a:lvl1pPr>
            <a:lvl2pPr marL="199911" indent="0">
              <a:buNone/>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39262" lvl="0" indent="-267748">
              <a:spcBef>
                <a:spcPct val="0"/>
              </a:spcBef>
            </a:pPr>
            <a:r>
              <a:rPr lang="en-US"/>
              <a:t>Click to edit Master text styles</a:t>
            </a:r>
          </a:p>
        </p:txBody>
      </p:sp>
      <p:sp>
        <p:nvSpPr>
          <p:cNvPr id="2" name="Title 1"/>
          <p:cNvSpPr>
            <a:spLocks noGrp="1"/>
          </p:cNvSpPr>
          <p:nvPr>
            <p:ph type="title"/>
          </p:nvPr>
        </p:nvSpPr>
        <p:spPr>
          <a:xfrm>
            <a:off x="342900" y="1107548"/>
            <a:ext cx="9682197" cy="612322"/>
          </a:xfrm>
          <a:prstGeom prst="rect">
            <a:avLst/>
          </a:prstGeom>
        </p:spPr>
        <p:txBody>
          <a:bodyPr wrap="square" lIns="0" tIns="0" rIns="0" bIns="0" anchor="t">
            <a:noAutofit/>
          </a:bodyPr>
          <a:lstStyle>
            <a:lvl1pPr>
              <a:defRPr sz="3600">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Text Placeholder 2">
            <a:extLst>
              <a:ext uri="{FF2B5EF4-FFF2-40B4-BE49-F238E27FC236}">
                <a16:creationId xmlns:a16="http://schemas.microsoft.com/office/drawing/2014/main" id="{F3A34A30-E4E5-418C-A325-A566AA7C6C1F}"/>
              </a:ext>
            </a:extLst>
          </p:cNvPr>
          <p:cNvSpPr>
            <a:spLocks noGrp="1"/>
          </p:cNvSpPr>
          <p:nvPr>
            <p:ph type="body" idx="1"/>
          </p:nvPr>
        </p:nvSpPr>
        <p:spPr>
          <a:xfrm>
            <a:off x="342900" y="1804654"/>
            <a:ext cx="9682197" cy="795353"/>
          </a:xfrm>
          <a:prstGeom prst="rect">
            <a:avLst/>
          </a:prstGeom>
        </p:spPr>
        <p:txBody>
          <a:bodyPr wrap="square" lIns="0" tIns="0" rIns="0" bIns="0">
            <a:normAutofit/>
          </a:bodyPr>
          <a:lstStyle>
            <a:lvl1pPr marL="0" indent="0">
              <a:lnSpc>
                <a:spcPct val="150000"/>
              </a:lnSpc>
              <a:buNone/>
              <a:defRPr sz="1400" b="0">
                <a:solidFill>
                  <a:schemeClr val="tx1">
                    <a:lumMod val="65000"/>
                    <a:lumOff val="35000"/>
                  </a:schemeClr>
                </a:solidFill>
                <a:latin typeface="Segoe UI" panose="020B0502040204020203" pitchFamily="34" charset="0"/>
                <a:cs typeface="Segoe UI" panose="020B0502040204020203" pitchFamily="34" charset="0"/>
              </a:defRPr>
            </a:lvl1pPr>
            <a:lvl2pPr marL="456970" indent="0">
              <a:buNone/>
              <a:defRPr sz="1999">
                <a:solidFill>
                  <a:schemeClr val="tx1">
                    <a:tint val="75000"/>
                  </a:schemeClr>
                </a:solidFill>
              </a:defRPr>
            </a:lvl2pPr>
            <a:lvl3pPr marL="913940" indent="0">
              <a:buNone/>
              <a:defRPr sz="1799">
                <a:solidFill>
                  <a:schemeClr val="tx1">
                    <a:tint val="75000"/>
                  </a:schemeClr>
                </a:solidFill>
              </a:defRPr>
            </a:lvl3pPr>
            <a:lvl4pPr marL="1370912" indent="0">
              <a:buNone/>
              <a:defRPr sz="1599">
                <a:solidFill>
                  <a:schemeClr val="tx1">
                    <a:tint val="75000"/>
                  </a:schemeClr>
                </a:solidFill>
              </a:defRPr>
            </a:lvl4pPr>
            <a:lvl5pPr marL="1827882" indent="0">
              <a:buNone/>
              <a:defRPr sz="1599">
                <a:solidFill>
                  <a:schemeClr val="tx1">
                    <a:tint val="75000"/>
                  </a:schemeClr>
                </a:solidFill>
              </a:defRPr>
            </a:lvl5pPr>
            <a:lvl6pPr marL="2284852" indent="0">
              <a:buNone/>
              <a:defRPr sz="1599">
                <a:solidFill>
                  <a:schemeClr val="tx1">
                    <a:tint val="75000"/>
                  </a:schemeClr>
                </a:solidFill>
              </a:defRPr>
            </a:lvl6pPr>
            <a:lvl7pPr marL="2741822" indent="0">
              <a:buNone/>
              <a:defRPr sz="1599">
                <a:solidFill>
                  <a:schemeClr val="tx1">
                    <a:tint val="75000"/>
                  </a:schemeClr>
                </a:solidFill>
              </a:defRPr>
            </a:lvl7pPr>
            <a:lvl8pPr marL="3198793" indent="0">
              <a:buNone/>
              <a:defRPr sz="1599">
                <a:solidFill>
                  <a:schemeClr val="tx1">
                    <a:tint val="75000"/>
                  </a:schemeClr>
                </a:solidFill>
              </a:defRPr>
            </a:lvl8pPr>
            <a:lvl9pPr marL="3655764" indent="0">
              <a:buNone/>
              <a:defRPr sz="1599">
                <a:solidFill>
                  <a:schemeClr val="tx1">
                    <a:tint val="75000"/>
                  </a:schemeClr>
                </a:solidFill>
              </a:defRPr>
            </a:lvl9pPr>
          </a:lstStyle>
          <a:p>
            <a:pPr lvl="0"/>
            <a:r>
              <a:rPr lang="en-US"/>
              <a:t>Click to edit Master text styles</a:t>
            </a:r>
          </a:p>
        </p:txBody>
      </p:sp>
      <p:cxnSp>
        <p:nvCxnSpPr>
          <p:cNvPr id="7" name="Straight Connector 6">
            <a:extLst>
              <a:ext uri="{FF2B5EF4-FFF2-40B4-BE49-F238E27FC236}">
                <a16:creationId xmlns:a16="http://schemas.microsoft.com/office/drawing/2014/main" id="{063004C5-CF9A-486B-93ED-07F537B856C5}"/>
              </a:ext>
            </a:extLst>
          </p:cNvPr>
          <p:cNvCxnSpPr>
            <a:cxnSpLocks/>
          </p:cNvCxnSpPr>
          <p:nvPr userDrawn="1"/>
        </p:nvCxnSpPr>
        <p:spPr>
          <a:xfrm>
            <a:off x="342900" y="2665953"/>
            <a:ext cx="115270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5EF53B60-AEE0-4257-84BE-F0E26DA87E8D}"/>
              </a:ext>
            </a:extLst>
          </p:cNvPr>
          <p:cNvSpPr>
            <a:spLocks noGrp="1"/>
          </p:cNvSpPr>
          <p:nvPr>
            <p:ph type="body" sz="quarter" idx="11"/>
          </p:nvPr>
        </p:nvSpPr>
        <p:spPr>
          <a:xfrm>
            <a:off x="342900" y="3099289"/>
            <a:ext cx="2313445" cy="197168"/>
          </a:xfrm>
          <a:prstGeom prst="rect">
            <a:avLst/>
          </a:prstGeom>
        </p:spPr>
        <p:txBody>
          <a:bodyPr vert="horz" wrap="square" lIns="0" tIns="0" rIns="0" bIns="0" rtlCol="0" anchor="t">
            <a:noAutofit/>
          </a:bodyPr>
          <a:lstStyle>
            <a:lvl1pPr marL="0" indent="0">
              <a:buNone/>
              <a:defRPr lang="en-US" sz="12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8" name="Text Placeholder 20">
            <a:extLst>
              <a:ext uri="{FF2B5EF4-FFF2-40B4-BE49-F238E27FC236}">
                <a16:creationId xmlns:a16="http://schemas.microsoft.com/office/drawing/2014/main" id="{A983E889-B062-4FFF-8BBB-6AFE16B78471}"/>
              </a:ext>
            </a:extLst>
          </p:cNvPr>
          <p:cNvSpPr>
            <a:spLocks noGrp="1"/>
          </p:cNvSpPr>
          <p:nvPr>
            <p:ph type="body" sz="quarter" idx="12"/>
          </p:nvPr>
        </p:nvSpPr>
        <p:spPr>
          <a:xfrm>
            <a:off x="3046482" y="3099289"/>
            <a:ext cx="4206240" cy="197168"/>
          </a:xfrm>
          <a:prstGeom prst="rect">
            <a:avLst/>
          </a:prstGeom>
        </p:spPr>
        <p:txBody>
          <a:bodyPr vert="horz" wrap="square" lIns="0" tIns="0" rIns="0" bIns="0" rtlCol="0" anchor="t">
            <a:noAutofit/>
          </a:bodyPr>
          <a:lstStyle>
            <a:lvl1pPr marL="0" indent="0">
              <a:buNone/>
              <a:defRPr lang="en-US" sz="12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9" name="Text Placeholder 20">
            <a:extLst>
              <a:ext uri="{FF2B5EF4-FFF2-40B4-BE49-F238E27FC236}">
                <a16:creationId xmlns:a16="http://schemas.microsoft.com/office/drawing/2014/main" id="{FE1C1885-925A-4B6C-A68D-628D14AF5F4C}"/>
              </a:ext>
            </a:extLst>
          </p:cNvPr>
          <p:cNvSpPr>
            <a:spLocks noGrp="1"/>
          </p:cNvSpPr>
          <p:nvPr>
            <p:ph type="body" sz="quarter" idx="13"/>
          </p:nvPr>
        </p:nvSpPr>
        <p:spPr>
          <a:xfrm>
            <a:off x="7642860" y="3099289"/>
            <a:ext cx="4206240" cy="197168"/>
          </a:xfrm>
          <a:prstGeom prst="rect">
            <a:avLst/>
          </a:prstGeom>
        </p:spPr>
        <p:txBody>
          <a:bodyPr vert="horz" wrap="square" lIns="0" tIns="0" rIns="0" bIns="0" rtlCol="0" anchor="t">
            <a:noAutofit/>
          </a:bodyPr>
          <a:lstStyle>
            <a:lvl1pPr marL="0" indent="0">
              <a:buNone/>
              <a:defRPr lang="en-US" sz="12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10" name="Text Placeholder 20">
            <a:extLst>
              <a:ext uri="{FF2B5EF4-FFF2-40B4-BE49-F238E27FC236}">
                <a16:creationId xmlns:a16="http://schemas.microsoft.com/office/drawing/2014/main" id="{4BB52299-6A86-4F37-822D-35DAABAA7006}"/>
              </a:ext>
            </a:extLst>
          </p:cNvPr>
          <p:cNvSpPr>
            <a:spLocks noGrp="1"/>
          </p:cNvSpPr>
          <p:nvPr>
            <p:ph type="body" sz="quarter" idx="14"/>
          </p:nvPr>
        </p:nvSpPr>
        <p:spPr>
          <a:xfrm>
            <a:off x="342900" y="3429000"/>
            <a:ext cx="2313445" cy="2848841"/>
          </a:xfrm>
          <a:prstGeom prst="rect">
            <a:avLst/>
          </a:prstGeom>
        </p:spPr>
        <p:txBody>
          <a:bodyPr vert="horz" wrap="square" lIns="0" tIns="0" rIns="0" bIns="0" rtlCol="0" anchor="t">
            <a:noAutofit/>
          </a:bodyPr>
          <a:lstStyle>
            <a:lvl1pPr marL="160649" indent="-160649">
              <a:lnSpc>
                <a:spcPct val="100000"/>
              </a:lnSpc>
              <a:buClr>
                <a:srgbClr val="0078DD"/>
              </a:buClr>
              <a:buSzPct val="120000"/>
              <a:buFont typeface="Arial" panose="020B0604020202020204" pitchFamily="34" charset="0"/>
              <a:buChar char="•"/>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11" name="Text Placeholder 20">
            <a:extLst>
              <a:ext uri="{FF2B5EF4-FFF2-40B4-BE49-F238E27FC236}">
                <a16:creationId xmlns:a16="http://schemas.microsoft.com/office/drawing/2014/main" id="{C6710542-30AC-4ACB-A0B8-E36548946276}"/>
              </a:ext>
            </a:extLst>
          </p:cNvPr>
          <p:cNvSpPr>
            <a:spLocks noGrp="1"/>
          </p:cNvSpPr>
          <p:nvPr>
            <p:ph type="body" sz="quarter" idx="15"/>
          </p:nvPr>
        </p:nvSpPr>
        <p:spPr>
          <a:xfrm>
            <a:off x="3046482" y="3429000"/>
            <a:ext cx="4206240" cy="2848841"/>
          </a:xfrm>
          <a:prstGeom prst="rect">
            <a:avLst/>
          </a:prstGeom>
        </p:spPr>
        <p:txBody>
          <a:bodyPr vert="horz" wrap="square" lIns="0" tIns="0" rIns="0" bIns="0" rtlCol="0" anchor="t">
            <a:noAutofit/>
          </a:bodyPr>
          <a:lstStyle>
            <a:lvl1pPr marL="160649" indent="-160649">
              <a:lnSpc>
                <a:spcPct val="100000"/>
              </a:lnSpc>
              <a:buClr>
                <a:srgbClr val="0078DD"/>
              </a:buClr>
              <a:buSzPct val="120000"/>
              <a:buFont typeface="Arial" panose="020B0604020202020204" pitchFamily="34" charset="0"/>
              <a:buChar char="•"/>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12" name="Text Placeholder 20">
            <a:extLst>
              <a:ext uri="{FF2B5EF4-FFF2-40B4-BE49-F238E27FC236}">
                <a16:creationId xmlns:a16="http://schemas.microsoft.com/office/drawing/2014/main" id="{0E737764-BAEA-4617-8D52-B62741CCF199}"/>
              </a:ext>
            </a:extLst>
          </p:cNvPr>
          <p:cNvSpPr>
            <a:spLocks noGrp="1"/>
          </p:cNvSpPr>
          <p:nvPr>
            <p:ph type="body" sz="quarter" idx="16"/>
          </p:nvPr>
        </p:nvSpPr>
        <p:spPr>
          <a:xfrm>
            <a:off x="7642860" y="3429000"/>
            <a:ext cx="4206240" cy="2848841"/>
          </a:xfrm>
          <a:prstGeom prst="rect">
            <a:avLst/>
          </a:prstGeom>
        </p:spPr>
        <p:txBody>
          <a:bodyPr vert="horz" wrap="square" lIns="0" tIns="0" rIns="0" bIns="0" rtlCol="0" anchor="t">
            <a:noAutofit/>
          </a:bodyPr>
          <a:lstStyle>
            <a:lvl1pPr marL="160649" indent="-160649">
              <a:lnSpc>
                <a:spcPct val="100000"/>
              </a:lnSpc>
              <a:buClr>
                <a:srgbClr val="0078DD"/>
              </a:buClr>
              <a:buSzPct val="120000"/>
              <a:buFont typeface="Arial" panose="020B0604020202020204" pitchFamily="34" charset="0"/>
              <a:buChar char="•"/>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Tree>
    <p:extLst>
      <p:ext uri="{BB962C8B-B14F-4D97-AF65-F5344CB8AC3E}">
        <p14:creationId xmlns:p14="http://schemas.microsoft.com/office/powerpoint/2010/main" val="973145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 Stop - Short 3 with description">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C56C5DC-05D7-4B4C-AF65-B121EDC75E1E}"/>
              </a:ext>
            </a:extLst>
          </p:cNvPr>
          <p:cNvSpPr>
            <a:spLocks noGrp="1"/>
          </p:cNvSpPr>
          <p:nvPr>
            <p:ph type="body" sz="quarter" idx="10"/>
          </p:nvPr>
        </p:nvSpPr>
        <p:spPr>
          <a:xfrm>
            <a:off x="342900" y="226087"/>
            <a:ext cx="3657600" cy="197168"/>
          </a:xfrm>
          <a:prstGeom prst="rect">
            <a:avLst/>
          </a:prstGeom>
        </p:spPr>
        <p:txBody>
          <a:bodyPr vert="horz" wrap="none" lIns="0" tIns="0" rIns="0" bIns="0" rtlCol="0" anchor="t">
            <a:noAutofit/>
          </a:bodyPr>
          <a:lstStyle>
            <a:lvl1pPr marL="0" indent="0">
              <a:buNone/>
              <a:defRPr lang="en-US" sz="1200" b="1" smtClean="0">
                <a:solidFill>
                  <a:srgbClr val="0078D4"/>
                </a:solidFill>
                <a:latin typeface="Segoe UI Semibold" panose="020B0702040204020203" pitchFamily="34" charset="0"/>
                <a:ea typeface="+mj-ea"/>
                <a:cs typeface="Segoe UI Semibold" panose="020B0702040204020203" pitchFamily="34" charset="0"/>
              </a:defRPr>
            </a:lvl1pPr>
            <a:lvl2pPr marL="199911" indent="0">
              <a:buNone/>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39262" lvl="0" indent="-267748">
              <a:spcBef>
                <a:spcPct val="0"/>
              </a:spcBef>
            </a:pPr>
            <a:r>
              <a:rPr lang="en-US"/>
              <a:t>Click to edit Master text styles</a:t>
            </a:r>
          </a:p>
        </p:txBody>
      </p:sp>
      <p:sp>
        <p:nvSpPr>
          <p:cNvPr id="17" name="Text Placeholder 2">
            <a:extLst>
              <a:ext uri="{FF2B5EF4-FFF2-40B4-BE49-F238E27FC236}">
                <a16:creationId xmlns:a16="http://schemas.microsoft.com/office/drawing/2014/main" id="{C2BF3DDA-61B5-4E5A-BE46-F36C8220B6D4}"/>
              </a:ext>
            </a:extLst>
          </p:cNvPr>
          <p:cNvSpPr>
            <a:spLocks noGrp="1"/>
          </p:cNvSpPr>
          <p:nvPr>
            <p:ph type="body" idx="1"/>
          </p:nvPr>
        </p:nvSpPr>
        <p:spPr>
          <a:xfrm>
            <a:off x="916149" y="1068331"/>
            <a:ext cx="6762910" cy="1088920"/>
          </a:xfrm>
          <a:prstGeom prst="rect">
            <a:avLst/>
          </a:prstGeom>
        </p:spPr>
        <p:txBody>
          <a:bodyPr wrap="square" lIns="0" tIns="0" rIns="0" bIns="0">
            <a:normAutofit/>
          </a:bodyPr>
          <a:lstStyle>
            <a:lvl1pPr marL="0" indent="0">
              <a:lnSpc>
                <a:spcPct val="150000"/>
              </a:lnSpc>
              <a:buNone/>
              <a:defRPr sz="1400" b="0">
                <a:solidFill>
                  <a:schemeClr val="tx1">
                    <a:lumMod val="65000"/>
                    <a:lumOff val="35000"/>
                  </a:schemeClr>
                </a:solidFill>
                <a:latin typeface="Segoe UI" panose="020B0502040204020203" pitchFamily="34" charset="0"/>
                <a:cs typeface="Segoe UI" panose="020B0502040204020203" pitchFamily="34" charset="0"/>
              </a:defRPr>
            </a:lvl1pPr>
            <a:lvl2pPr marL="456970" indent="0">
              <a:buNone/>
              <a:defRPr sz="1999">
                <a:solidFill>
                  <a:schemeClr val="tx1">
                    <a:tint val="75000"/>
                  </a:schemeClr>
                </a:solidFill>
              </a:defRPr>
            </a:lvl2pPr>
            <a:lvl3pPr marL="913940" indent="0">
              <a:buNone/>
              <a:defRPr sz="1799">
                <a:solidFill>
                  <a:schemeClr val="tx1">
                    <a:tint val="75000"/>
                  </a:schemeClr>
                </a:solidFill>
              </a:defRPr>
            </a:lvl3pPr>
            <a:lvl4pPr marL="1370912" indent="0">
              <a:buNone/>
              <a:defRPr sz="1599">
                <a:solidFill>
                  <a:schemeClr val="tx1">
                    <a:tint val="75000"/>
                  </a:schemeClr>
                </a:solidFill>
              </a:defRPr>
            </a:lvl4pPr>
            <a:lvl5pPr marL="1827882" indent="0">
              <a:buNone/>
              <a:defRPr sz="1599">
                <a:solidFill>
                  <a:schemeClr val="tx1">
                    <a:tint val="75000"/>
                  </a:schemeClr>
                </a:solidFill>
              </a:defRPr>
            </a:lvl5pPr>
            <a:lvl6pPr marL="2284852" indent="0">
              <a:buNone/>
              <a:defRPr sz="1599">
                <a:solidFill>
                  <a:schemeClr val="tx1">
                    <a:tint val="75000"/>
                  </a:schemeClr>
                </a:solidFill>
              </a:defRPr>
            </a:lvl6pPr>
            <a:lvl7pPr marL="2741822" indent="0">
              <a:buNone/>
              <a:defRPr sz="1599">
                <a:solidFill>
                  <a:schemeClr val="tx1">
                    <a:tint val="75000"/>
                  </a:schemeClr>
                </a:solidFill>
              </a:defRPr>
            </a:lvl7pPr>
            <a:lvl8pPr marL="3198793" indent="0">
              <a:buNone/>
              <a:defRPr sz="1599">
                <a:solidFill>
                  <a:schemeClr val="tx1">
                    <a:tint val="75000"/>
                  </a:schemeClr>
                </a:solidFill>
              </a:defRPr>
            </a:lvl8pPr>
            <a:lvl9pPr marL="3655764" indent="0">
              <a:buNone/>
              <a:defRPr sz="1599">
                <a:solidFill>
                  <a:schemeClr val="tx1">
                    <a:tint val="75000"/>
                  </a:schemeClr>
                </a:solidFill>
              </a:defRPr>
            </a:lvl9pPr>
          </a:lstStyle>
          <a:p>
            <a:pPr lvl="0"/>
            <a:r>
              <a:rPr lang="en-US"/>
              <a:t>Click to edit Master text styles</a:t>
            </a:r>
          </a:p>
        </p:txBody>
      </p:sp>
      <p:sp>
        <p:nvSpPr>
          <p:cNvPr id="19" name="Text Placeholder 20">
            <a:extLst>
              <a:ext uri="{FF2B5EF4-FFF2-40B4-BE49-F238E27FC236}">
                <a16:creationId xmlns:a16="http://schemas.microsoft.com/office/drawing/2014/main" id="{BF17B698-1AC3-4681-8108-A0E7C5CB7B3D}"/>
              </a:ext>
            </a:extLst>
          </p:cNvPr>
          <p:cNvSpPr>
            <a:spLocks noGrp="1"/>
          </p:cNvSpPr>
          <p:nvPr>
            <p:ph type="body" sz="quarter" idx="11"/>
          </p:nvPr>
        </p:nvSpPr>
        <p:spPr>
          <a:xfrm>
            <a:off x="916148" y="2470755"/>
            <a:ext cx="3255960" cy="670230"/>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0" name="Text Placeholder 20">
            <a:extLst>
              <a:ext uri="{FF2B5EF4-FFF2-40B4-BE49-F238E27FC236}">
                <a16:creationId xmlns:a16="http://schemas.microsoft.com/office/drawing/2014/main" id="{BB7256F7-E7D1-4A0F-B94B-D2416E911114}"/>
              </a:ext>
            </a:extLst>
          </p:cNvPr>
          <p:cNvSpPr>
            <a:spLocks noGrp="1"/>
          </p:cNvSpPr>
          <p:nvPr>
            <p:ph type="body" sz="quarter" idx="12"/>
          </p:nvPr>
        </p:nvSpPr>
        <p:spPr>
          <a:xfrm>
            <a:off x="4428339" y="2470755"/>
            <a:ext cx="3255960" cy="670230"/>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4" name="Text Placeholder 20">
            <a:extLst>
              <a:ext uri="{FF2B5EF4-FFF2-40B4-BE49-F238E27FC236}">
                <a16:creationId xmlns:a16="http://schemas.microsoft.com/office/drawing/2014/main" id="{1D15F0E4-5A79-414B-AA3E-337EC4E56015}"/>
              </a:ext>
            </a:extLst>
          </p:cNvPr>
          <p:cNvSpPr>
            <a:spLocks noGrp="1"/>
          </p:cNvSpPr>
          <p:nvPr>
            <p:ph type="body" sz="quarter" idx="13"/>
          </p:nvPr>
        </p:nvSpPr>
        <p:spPr>
          <a:xfrm>
            <a:off x="7933078" y="2470755"/>
            <a:ext cx="3255960" cy="670230"/>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5" name="Text Placeholder 20">
            <a:extLst>
              <a:ext uri="{FF2B5EF4-FFF2-40B4-BE49-F238E27FC236}">
                <a16:creationId xmlns:a16="http://schemas.microsoft.com/office/drawing/2014/main" id="{EB661AE4-418C-41BE-ADD4-575296AEDCB9}"/>
              </a:ext>
            </a:extLst>
          </p:cNvPr>
          <p:cNvSpPr>
            <a:spLocks noGrp="1"/>
          </p:cNvSpPr>
          <p:nvPr>
            <p:ph type="body" sz="quarter" idx="14"/>
          </p:nvPr>
        </p:nvSpPr>
        <p:spPr>
          <a:xfrm>
            <a:off x="916148" y="3398161"/>
            <a:ext cx="3255960" cy="314777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6" name="Text Placeholder 20">
            <a:extLst>
              <a:ext uri="{FF2B5EF4-FFF2-40B4-BE49-F238E27FC236}">
                <a16:creationId xmlns:a16="http://schemas.microsoft.com/office/drawing/2014/main" id="{F82E77FC-4409-4EAA-8762-73BF038AA39B}"/>
              </a:ext>
            </a:extLst>
          </p:cNvPr>
          <p:cNvSpPr>
            <a:spLocks noGrp="1"/>
          </p:cNvSpPr>
          <p:nvPr>
            <p:ph type="body" sz="quarter" idx="15"/>
          </p:nvPr>
        </p:nvSpPr>
        <p:spPr>
          <a:xfrm>
            <a:off x="4428339" y="3398161"/>
            <a:ext cx="3255960" cy="314777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7" name="Text Placeholder 20">
            <a:extLst>
              <a:ext uri="{FF2B5EF4-FFF2-40B4-BE49-F238E27FC236}">
                <a16:creationId xmlns:a16="http://schemas.microsoft.com/office/drawing/2014/main" id="{05E98ADA-418D-4F22-83AC-8B8778403D97}"/>
              </a:ext>
            </a:extLst>
          </p:cNvPr>
          <p:cNvSpPr>
            <a:spLocks noGrp="1"/>
          </p:cNvSpPr>
          <p:nvPr>
            <p:ph type="body" sz="quarter" idx="16"/>
          </p:nvPr>
        </p:nvSpPr>
        <p:spPr>
          <a:xfrm>
            <a:off x="7933078" y="3398161"/>
            <a:ext cx="3255960" cy="314777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grpSp>
        <p:nvGrpSpPr>
          <p:cNvPr id="2" name="Group 1">
            <a:extLst>
              <a:ext uri="{FF2B5EF4-FFF2-40B4-BE49-F238E27FC236}">
                <a16:creationId xmlns:a16="http://schemas.microsoft.com/office/drawing/2014/main" id="{770F5472-6794-413E-9741-C9EA0FEC6AC3}"/>
              </a:ext>
            </a:extLst>
          </p:cNvPr>
          <p:cNvGrpSpPr/>
          <p:nvPr userDrawn="1"/>
        </p:nvGrpSpPr>
        <p:grpSpPr>
          <a:xfrm>
            <a:off x="659099" y="3140986"/>
            <a:ext cx="7277009" cy="257175"/>
            <a:chOff x="659099" y="2454614"/>
            <a:chExt cx="7277009" cy="257175"/>
          </a:xfrm>
        </p:grpSpPr>
        <p:cxnSp>
          <p:nvCxnSpPr>
            <p:cNvPr id="18" name="Straight Connector 17">
              <a:extLst>
                <a:ext uri="{FF2B5EF4-FFF2-40B4-BE49-F238E27FC236}">
                  <a16:creationId xmlns:a16="http://schemas.microsoft.com/office/drawing/2014/main" id="{F61A9374-5BEC-4DED-A6B0-745EEBE17FB4}"/>
                </a:ext>
              </a:extLst>
            </p:cNvPr>
            <p:cNvCxnSpPr>
              <a:cxnSpLocks/>
              <a:stCxn id="28" idx="6"/>
              <a:endCxn id="30" idx="2"/>
            </p:cNvCxnSpPr>
            <p:nvPr userDrawn="1"/>
          </p:nvCxnSpPr>
          <p:spPr>
            <a:xfrm>
              <a:off x="916149" y="2583202"/>
              <a:ext cx="6762910" cy="0"/>
            </a:xfrm>
            <a:prstGeom prst="lin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Oval 27">
              <a:extLst>
                <a:ext uri="{FF2B5EF4-FFF2-40B4-BE49-F238E27FC236}">
                  <a16:creationId xmlns:a16="http://schemas.microsoft.com/office/drawing/2014/main" id="{CAA2EE6F-ADF9-4B72-9339-B4F61A7428BA}"/>
                </a:ext>
              </a:extLst>
            </p:cNvPr>
            <p:cNvSpPr/>
            <p:nvPr userDrawn="1"/>
          </p:nvSpPr>
          <p:spPr>
            <a:xfrm>
              <a:off x="659099" y="2454614"/>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9" name="Oval 28">
              <a:extLst>
                <a:ext uri="{FF2B5EF4-FFF2-40B4-BE49-F238E27FC236}">
                  <a16:creationId xmlns:a16="http://schemas.microsoft.com/office/drawing/2014/main" id="{B0F31782-0974-487A-BDEE-3846AB945904}"/>
                </a:ext>
              </a:extLst>
            </p:cNvPr>
            <p:cNvSpPr/>
            <p:nvPr userDrawn="1"/>
          </p:nvSpPr>
          <p:spPr>
            <a:xfrm>
              <a:off x="4169079" y="2454614"/>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0" name="Oval 29">
              <a:extLst>
                <a:ext uri="{FF2B5EF4-FFF2-40B4-BE49-F238E27FC236}">
                  <a16:creationId xmlns:a16="http://schemas.microsoft.com/office/drawing/2014/main" id="{2927F5F2-83D1-4BFA-9CAD-7A9F8D2ED39E}"/>
                </a:ext>
              </a:extLst>
            </p:cNvPr>
            <p:cNvSpPr/>
            <p:nvPr userDrawn="1"/>
          </p:nvSpPr>
          <p:spPr>
            <a:xfrm>
              <a:off x="7679059" y="2454614"/>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091497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214298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 Stop - Short 4 with description">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C56C5DC-05D7-4B4C-AF65-B121EDC75E1E}"/>
              </a:ext>
            </a:extLst>
          </p:cNvPr>
          <p:cNvSpPr>
            <a:spLocks noGrp="1"/>
          </p:cNvSpPr>
          <p:nvPr>
            <p:ph type="body" sz="quarter" idx="10"/>
          </p:nvPr>
        </p:nvSpPr>
        <p:spPr>
          <a:xfrm>
            <a:off x="342900" y="226087"/>
            <a:ext cx="3657600" cy="197168"/>
          </a:xfrm>
          <a:prstGeom prst="rect">
            <a:avLst/>
          </a:prstGeom>
        </p:spPr>
        <p:txBody>
          <a:bodyPr vert="horz" wrap="none" lIns="0" tIns="0" rIns="0" bIns="0" rtlCol="0" anchor="t">
            <a:noAutofit/>
          </a:bodyPr>
          <a:lstStyle>
            <a:lvl1pPr marL="0" indent="0">
              <a:buNone/>
              <a:defRPr lang="en-US" sz="1200" b="1" smtClean="0">
                <a:solidFill>
                  <a:srgbClr val="0078D4"/>
                </a:solidFill>
                <a:latin typeface="Segoe UI Semibold" panose="020B0702040204020203" pitchFamily="34" charset="0"/>
                <a:ea typeface="+mj-ea"/>
                <a:cs typeface="Segoe UI Semibold" panose="020B0702040204020203" pitchFamily="34" charset="0"/>
              </a:defRPr>
            </a:lvl1pPr>
            <a:lvl2pPr marL="199911" indent="0">
              <a:buNone/>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39262" lvl="0" indent="-267748">
              <a:spcBef>
                <a:spcPct val="0"/>
              </a:spcBef>
            </a:pPr>
            <a:r>
              <a:rPr lang="en-US"/>
              <a:t>Click to edit Master text styles</a:t>
            </a:r>
          </a:p>
        </p:txBody>
      </p:sp>
      <p:sp>
        <p:nvSpPr>
          <p:cNvPr id="17" name="Text Placeholder 2">
            <a:extLst>
              <a:ext uri="{FF2B5EF4-FFF2-40B4-BE49-F238E27FC236}">
                <a16:creationId xmlns:a16="http://schemas.microsoft.com/office/drawing/2014/main" id="{C2BF3DDA-61B5-4E5A-BE46-F36C8220B6D4}"/>
              </a:ext>
            </a:extLst>
          </p:cNvPr>
          <p:cNvSpPr>
            <a:spLocks noGrp="1"/>
          </p:cNvSpPr>
          <p:nvPr>
            <p:ph type="body" idx="1"/>
          </p:nvPr>
        </p:nvSpPr>
        <p:spPr>
          <a:xfrm>
            <a:off x="906733" y="1068331"/>
            <a:ext cx="7720570" cy="1088920"/>
          </a:xfrm>
          <a:prstGeom prst="rect">
            <a:avLst/>
          </a:prstGeom>
        </p:spPr>
        <p:txBody>
          <a:bodyPr wrap="square" lIns="0" tIns="0" rIns="0" bIns="0">
            <a:normAutofit/>
          </a:bodyPr>
          <a:lstStyle>
            <a:lvl1pPr marL="0" indent="0">
              <a:lnSpc>
                <a:spcPct val="150000"/>
              </a:lnSpc>
              <a:buNone/>
              <a:defRPr sz="1400" b="0">
                <a:solidFill>
                  <a:schemeClr val="tx1">
                    <a:lumMod val="65000"/>
                    <a:lumOff val="35000"/>
                  </a:schemeClr>
                </a:solidFill>
                <a:latin typeface="Segoe UI" panose="020B0502040204020203" pitchFamily="34" charset="0"/>
                <a:cs typeface="Segoe UI" panose="020B0502040204020203" pitchFamily="34" charset="0"/>
              </a:defRPr>
            </a:lvl1pPr>
            <a:lvl2pPr marL="456970" indent="0">
              <a:buNone/>
              <a:defRPr sz="1999">
                <a:solidFill>
                  <a:schemeClr val="tx1">
                    <a:tint val="75000"/>
                  </a:schemeClr>
                </a:solidFill>
              </a:defRPr>
            </a:lvl2pPr>
            <a:lvl3pPr marL="913940" indent="0">
              <a:buNone/>
              <a:defRPr sz="1799">
                <a:solidFill>
                  <a:schemeClr val="tx1">
                    <a:tint val="75000"/>
                  </a:schemeClr>
                </a:solidFill>
              </a:defRPr>
            </a:lvl3pPr>
            <a:lvl4pPr marL="1370912" indent="0">
              <a:buNone/>
              <a:defRPr sz="1599">
                <a:solidFill>
                  <a:schemeClr val="tx1">
                    <a:tint val="75000"/>
                  </a:schemeClr>
                </a:solidFill>
              </a:defRPr>
            </a:lvl4pPr>
            <a:lvl5pPr marL="1827882" indent="0">
              <a:buNone/>
              <a:defRPr sz="1599">
                <a:solidFill>
                  <a:schemeClr val="tx1">
                    <a:tint val="75000"/>
                  </a:schemeClr>
                </a:solidFill>
              </a:defRPr>
            </a:lvl5pPr>
            <a:lvl6pPr marL="2284852" indent="0">
              <a:buNone/>
              <a:defRPr sz="1599">
                <a:solidFill>
                  <a:schemeClr val="tx1">
                    <a:tint val="75000"/>
                  </a:schemeClr>
                </a:solidFill>
              </a:defRPr>
            </a:lvl6pPr>
            <a:lvl7pPr marL="2741822" indent="0">
              <a:buNone/>
              <a:defRPr sz="1599">
                <a:solidFill>
                  <a:schemeClr val="tx1">
                    <a:tint val="75000"/>
                  </a:schemeClr>
                </a:solidFill>
              </a:defRPr>
            </a:lvl7pPr>
            <a:lvl8pPr marL="3198793" indent="0">
              <a:buNone/>
              <a:defRPr sz="1599">
                <a:solidFill>
                  <a:schemeClr val="tx1">
                    <a:tint val="75000"/>
                  </a:schemeClr>
                </a:solidFill>
              </a:defRPr>
            </a:lvl8pPr>
            <a:lvl9pPr marL="3655764" indent="0">
              <a:buNone/>
              <a:defRPr sz="1599">
                <a:solidFill>
                  <a:schemeClr val="tx1">
                    <a:tint val="75000"/>
                  </a:schemeClr>
                </a:solidFill>
              </a:defRPr>
            </a:lvl9pPr>
          </a:lstStyle>
          <a:p>
            <a:pPr lvl="0"/>
            <a:r>
              <a:rPr lang="en-US"/>
              <a:t>Click to edit Master text styles</a:t>
            </a:r>
          </a:p>
        </p:txBody>
      </p:sp>
      <p:sp>
        <p:nvSpPr>
          <p:cNvPr id="15" name="Text Placeholder 20">
            <a:extLst>
              <a:ext uri="{FF2B5EF4-FFF2-40B4-BE49-F238E27FC236}">
                <a16:creationId xmlns:a16="http://schemas.microsoft.com/office/drawing/2014/main" id="{619121B5-13DE-452A-83E3-DC4BFC95D5C8}"/>
              </a:ext>
            </a:extLst>
          </p:cNvPr>
          <p:cNvSpPr>
            <a:spLocks noGrp="1"/>
          </p:cNvSpPr>
          <p:nvPr>
            <p:ph type="body" sz="quarter" idx="17"/>
          </p:nvPr>
        </p:nvSpPr>
        <p:spPr>
          <a:xfrm>
            <a:off x="906733" y="2591091"/>
            <a:ext cx="2399129" cy="605937"/>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1" name="Text Placeholder 20">
            <a:extLst>
              <a:ext uri="{FF2B5EF4-FFF2-40B4-BE49-F238E27FC236}">
                <a16:creationId xmlns:a16="http://schemas.microsoft.com/office/drawing/2014/main" id="{5777708F-F0CD-4561-AE0F-8A722EB832FA}"/>
              </a:ext>
            </a:extLst>
          </p:cNvPr>
          <p:cNvSpPr>
            <a:spLocks noGrp="1"/>
          </p:cNvSpPr>
          <p:nvPr>
            <p:ph type="body" sz="quarter" idx="18"/>
          </p:nvPr>
        </p:nvSpPr>
        <p:spPr>
          <a:xfrm>
            <a:off x="3565121" y="2591091"/>
            <a:ext cx="2399129" cy="605937"/>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2" name="Text Placeholder 20">
            <a:extLst>
              <a:ext uri="{FF2B5EF4-FFF2-40B4-BE49-F238E27FC236}">
                <a16:creationId xmlns:a16="http://schemas.microsoft.com/office/drawing/2014/main" id="{548D0444-1746-4A1F-A6B0-606D311DAA7D}"/>
              </a:ext>
            </a:extLst>
          </p:cNvPr>
          <p:cNvSpPr>
            <a:spLocks noGrp="1"/>
          </p:cNvSpPr>
          <p:nvPr>
            <p:ph type="body" sz="quarter" idx="19"/>
          </p:nvPr>
        </p:nvSpPr>
        <p:spPr>
          <a:xfrm>
            <a:off x="8881323" y="2591091"/>
            <a:ext cx="2399129" cy="605937"/>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3" name="Text Placeholder 20">
            <a:extLst>
              <a:ext uri="{FF2B5EF4-FFF2-40B4-BE49-F238E27FC236}">
                <a16:creationId xmlns:a16="http://schemas.microsoft.com/office/drawing/2014/main" id="{54B6A8C1-F202-47DB-82A8-6597F95FE9D9}"/>
              </a:ext>
            </a:extLst>
          </p:cNvPr>
          <p:cNvSpPr>
            <a:spLocks noGrp="1"/>
          </p:cNvSpPr>
          <p:nvPr>
            <p:ph type="body" sz="quarter" idx="20"/>
          </p:nvPr>
        </p:nvSpPr>
        <p:spPr>
          <a:xfrm>
            <a:off x="906733" y="3454205"/>
            <a:ext cx="2399129" cy="317770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31" name="Text Placeholder 20">
            <a:extLst>
              <a:ext uri="{FF2B5EF4-FFF2-40B4-BE49-F238E27FC236}">
                <a16:creationId xmlns:a16="http://schemas.microsoft.com/office/drawing/2014/main" id="{1020860C-046C-482A-8C04-89233D0B229D}"/>
              </a:ext>
            </a:extLst>
          </p:cNvPr>
          <p:cNvSpPr>
            <a:spLocks noGrp="1"/>
          </p:cNvSpPr>
          <p:nvPr>
            <p:ph type="body" sz="quarter" idx="21"/>
          </p:nvPr>
        </p:nvSpPr>
        <p:spPr>
          <a:xfrm>
            <a:off x="3565121" y="3454205"/>
            <a:ext cx="2399129" cy="317770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32" name="Text Placeholder 20">
            <a:extLst>
              <a:ext uri="{FF2B5EF4-FFF2-40B4-BE49-F238E27FC236}">
                <a16:creationId xmlns:a16="http://schemas.microsoft.com/office/drawing/2014/main" id="{33BCEDDB-C4E5-4F67-A617-884B95B3469F}"/>
              </a:ext>
            </a:extLst>
          </p:cNvPr>
          <p:cNvSpPr>
            <a:spLocks noGrp="1"/>
          </p:cNvSpPr>
          <p:nvPr>
            <p:ph type="body" sz="quarter" idx="22"/>
          </p:nvPr>
        </p:nvSpPr>
        <p:spPr>
          <a:xfrm>
            <a:off x="8881323" y="3454205"/>
            <a:ext cx="2399129" cy="317770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39" name="Text Placeholder 20">
            <a:extLst>
              <a:ext uri="{FF2B5EF4-FFF2-40B4-BE49-F238E27FC236}">
                <a16:creationId xmlns:a16="http://schemas.microsoft.com/office/drawing/2014/main" id="{0E08506F-ACA1-4540-A55C-2FBEE33295B9}"/>
              </a:ext>
            </a:extLst>
          </p:cNvPr>
          <p:cNvSpPr>
            <a:spLocks noGrp="1"/>
          </p:cNvSpPr>
          <p:nvPr>
            <p:ph type="body" sz="quarter" idx="23"/>
          </p:nvPr>
        </p:nvSpPr>
        <p:spPr>
          <a:xfrm>
            <a:off x="6219088" y="2591091"/>
            <a:ext cx="2399129" cy="605937"/>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40" name="Text Placeholder 20">
            <a:extLst>
              <a:ext uri="{FF2B5EF4-FFF2-40B4-BE49-F238E27FC236}">
                <a16:creationId xmlns:a16="http://schemas.microsoft.com/office/drawing/2014/main" id="{3A2ECEA8-8C5A-475C-8665-7111C46B374C}"/>
              </a:ext>
            </a:extLst>
          </p:cNvPr>
          <p:cNvSpPr>
            <a:spLocks noGrp="1"/>
          </p:cNvSpPr>
          <p:nvPr>
            <p:ph type="body" sz="quarter" idx="24"/>
          </p:nvPr>
        </p:nvSpPr>
        <p:spPr>
          <a:xfrm>
            <a:off x="6219088" y="3454205"/>
            <a:ext cx="2399129" cy="317770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grpSp>
        <p:nvGrpSpPr>
          <p:cNvPr id="2" name="Group 1">
            <a:extLst>
              <a:ext uri="{FF2B5EF4-FFF2-40B4-BE49-F238E27FC236}">
                <a16:creationId xmlns:a16="http://schemas.microsoft.com/office/drawing/2014/main" id="{226C5F59-F927-422C-B24F-8104B8128877}"/>
              </a:ext>
            </a:extLst>
          </p:cNvPr>
          <p:cNvGrpSpPr/>
          <p:nvPr userDrawn="1"/>
        </p:nvGrpSpPr>
        <p:grpSpPr>
          <a:xfrm>
            <a:off x="649684" y="3197029"/>
            <a:ext cx="8234668" cy="257175"/>
            <a:chOff x="649684" y="2460248"/>
            <a:chExt cx="8234668" cy="257175"/>
          </a:xfrm>
        </p:grpSpPr>
        <p:cxnSp>
          <p:nvCxnSpPr>
            <p:cNvPr id="14" name="Straight Connector 13">
              <a:extLst>
                <a:ext uri="{FF2B5EF4-FFF2-40B4-BE49-F238E27FC236}">
                  <a16:creationId xmlns:a16="http://schemas.microsoft.com/office/drawing/2014/main" id="{4E841529-AF31-49F0-A0AE-8D5FAE001813}"/>
                </a:ext>
              </a:extLst>
            </p:cNvPr>
            <p:cNvCxnSpPr>
              <a:cxnSpLocks/>
              <a:stCxn id="33" idx="6"/>
              <a:endCxn id="35" idx="2"/>
            </p:cNvCxnSpPr>
            <p:nvPr userDrawn="1"/>
          </p:nvCxnSpPr>
          <p:spPr>
            <a:xfrm>
              <a:off x="906733" y="2588836"/>
              <a:ext cx="7720570" cy="0"/>
            </a:xfrm>
            <a:prstGeom prst="lin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3" name="Oval 32">
              <a:extLst>
                <a:ext uri="{FF2B5EF4-FFF2-40B4-BE49-F238E27FC236}">
                  <a16:creationId xmlns:a16="http://schemas.microsoft.com/office/drawing/2014/main" id="{13B20527-4883-4BB1-A97A-807EF2A2E4AF}"/>
                </a:ext>
              </a:extLst>
            </p:cNvPr>
            <p:cNvSpPr/>
            <p:nvPr userDrawn="1"/>
          </p:nvSpPr>
          <p:spPr>
            <a:xfrm>
              <a:off x="649684" y="2460248"/>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4" name="Oval 33">
              <a:extLst>
                <a:ext uri="{FF2B5EF4-FFF2-40B4-BE49-F238E27FC236}">
                  <a16:creationId xmlns:a16="http://schemas.microsoft.com/office/drawing/2014/main" id="{92167CB7-2E6A-4516-9369-6A99C51A5F77}"/>
                </a:ext>
              </a:extLst>
            </p:cNvPr>
            <p:cNvSpPr/>
            <p:nvPr userDrawn="1"/>
          </p:nvSpPr>
          <p:spPr>
            <a:xfrm>
              <a:off x="3305862" y="2460248"/>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5" name="Oval 34">
              <a:extLst>
                <a:ext uri="{FF2B5EF4-FFF2-40B4-BE49-F238E27FC236}">
                  <a16:creationId xmlns:a16="http://schemas.microsoft.com/office/drawing/2014/main" id="{245DA56F-E341-4B52-AC94-C4866BDFCDF6}"/>
                </a:ext>
              </a:extLst>
            </p:cNvPr>
            <p:cNvSpPr/>
            <p:nvPr userDrawn="1"/>
          </p:nvSpPr>
          <p:spPr>
            <a:xfrm>
              <a:off x="8627303" y="2460248"/>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1" name="Oval 40">
              <a:extLst>
                <a:ext uri="{FF2B5EF4-FFF2-40B4-BE49-F238E27FC236}">
                  <a16:creationId xmlns:a16="http://schemas.microsoft.com/office/drawing/2014/main" id="{0805A9AC-6604-4BF8-938E-A3A678D8203D}"/>
                </a:ext>
              </a:extLst>
            </p:cNvPr>
            <p:cNvSpPr/>
            <p:nvPr userDrawn="1"/>
          </p:nvSpPr>
          <p:spPr>
            <a:xfrm>
              <a:off x="5965068" y="2460248"/>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5855537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 Stop - Tall 3">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C56C5DC-05D7-4B4C-AF65-B121EDC75E1E}"/>
              </a:ext>
            </a:extLst>
          </p:cNvPr>
          <p:cNvSpPr>
            <a:spLocks noGrp="1"/>
          </p:cNvSpPr>
          <p:nvPr>
            <p:ph type="body" sz="quarter" idx="10"/>
          </p:nvPr>
        </p:nvSpPr>
        <p:spPr>
          <a:xfrm>
            <a:off x="342900" y="226087"/>
            <a:ext cx="3657600" cy="197168"/>
          </a:xfrm>
          <a:prstGeom prst="rect">
            <a:avLst/>
          </a:prstGeom>
        </p:spPr>
        <p:txBody>
          <a:bodyPr vert="horz" wrap="none" lIns="0" tIns="0" rIns="0" bIns="0" rtlCol="0" anchor="t">
            <a:noAutofit/>
          </a:bodyPr>
          <a:lstStyle>
            <a:lvl1pPr marL="0" indent="0">
              <a:buNone/>
              <a:defRPr lang="en-US" sz="1200" b="1" smtClean="0">
                <a:solidFill>
                  <a:srgbClr val="0078D4"/>
                </a:solidFill>
                <a:latin typeface="Segoe UI Semibold" panose="020B0702040204020203" pitchFamily="34" charset="0"/>
                <a:ea typeface="+mj-ea"/>
                <a:cs typeface="Segoe UI Semibold" panose="020B0702040204020203" pitchFamily="34" charset="0"/>
              </a:defRPr>
            </a:lvl1pPr>
            <a:lvl2pPr marL="199911" indent="0">
              <a:buNone/>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39262" lvl="0" indent="-267748">
              <a:spcBef>
                <a:spcPct val="0"/>
              </a:spcBef>
            </a:pPr>
            <a:r>
              <a:rPr lang="en-US"/>
              <a:t>Click to edit Master text styles</a:t>
            </a:r>
          </a:p>
        </p:txBody>
      </p:sp>
      <p:cxnSp>
        <p:nvCxnSpPr>
          <p:cNvPr id="7" name="Straight Connector 6">
            <a:extLst>
              <a:ext uri="{FF2B5EF4-FFF2-40B4-BE49-F238E27FC236}">
                <a16:creationId xmlns:a16="http://schemas.microsoft.com/office/drawing/2014/main" id="{063004C5-CF9A-486B-93ED-07F537B856C5}"/>
              </a:ext>
            </a:extLst>
          </p:cNvPr>
          <p:cNvCxnSpPr>
            <a:cxnSpLocks/>
            <a:stCxn id="3" idx="6"/>
            <a:endCxn id="14" idx="2"/>
          </p:cNvCxnSpPr>
          <p:nvPr userDrawn="1"/>
        </p:nvCxnSpPr>
        <p:spPr>
          <a:xfrm>
            <a:off x="916149" y="1854344"/>
            <a:ext cx="6762910" cy="0"/>
          </a:xfrm>
          <a:prstGeom prst="lin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 Placeholder 20">
            <a:extLst>
              <a:ext uri="{FF2B5EF4-FFF2-40B4-BE49-F238E27FC236}">
                <a16:creationId xmlns:a16="http://schemas.microsoft.com/office/drawing/2014/main" id="{5EF53B60-AEE0-4257-84BE-F0E26DA87E8D}"/>
              </a:ext>
            </a:extLst>
          </p:cNvPr>
          <p:cNvSpPr>
            <a:spLocks noGrp="1"/>
          </p:cNvSpPr>
          <p:nvPr>
            <p:ph type="body" sz="quarter" idx="11"/>
          </p:nvPr>
        </p:nvSpPr>
        <p:spPr>
          <a:xfrm>
            <a:off x="916148" y="1119820"/>
            <a:ext cx="3255960" cy="605937"/>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8" name="Text Placeholder 20">
            <a:extLst>
              <a:ext uri="{FF2B5EF4-FFF2-40B4-BE49-F238E27FC236}">
                <a16:creationId xmlns:a16="http://schemas.microsoft.com/office/drawing/2014/main" id="{A983E889-B062-4FFF-8BBB-6AFE16B78471}"/>
              </a:ext>
            </a:extLst>
          </p:cNvPr>
          <p:cNvSpPr>
            <a:spLocks noGrp="1"/>
          </p:cNvSpPr>
          <p:nvPr>
            <p:ph type="body" sz="quarter" idx="12"/>
          </p:nvPr>
        </p:nvSpPr>
        <p:spPr>
          <a:xfrm>
            <a:off x="4428339" y="1119820"/>
            <a:ext cx="3255960" cy="605937"/>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9" name="Text Placeholder 20">
            <a:extLst>
              <a:ext uri="{FF2B5EF4-FFF2-40B4-BE49-F238E27FC236}">
                <a16:creationId xmlns:a16="http://schemas.microsoft.com/office/drawing/2014/main" id="{FE1C1885-925A-4B6C-A68D-628D14AF5F4C}"/>
              </a:ext>
            </a:extLst>
          </p:cNvPr>
          <p:cNvSpPr>
            <a:spLocks noGrp="1"/>
          </p:cNvSpPr>
          <p:nvPr>
            <p:ph type="body" sz="quarter" idx="13"/>
          </p:nvPr>
        </p:nvSpPr>
        <p:spPr>
          <a:xfrm>
            <a:off x="7933078" y="1119820"/>
            <a:ext cx="3255960" cy="605937"/>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10" name="Text Placeholder 20">
            <a:extLst>
              <a:ext uri="{FF2B5EF4-FFF2-40B4-BE49-F238E27FC236}">
                <a16:creationId xmlns:a16="http://schemas.microsoft.com/office/drawing/2014/main" id="{4BB52299-6A86-4F37-822D-35DAABAA7006}"/>
              </a:ext>
            </a:extLst>
          </p:cNvPr>
          <p:cNvSpPr>
            <a:spLocks noGrp="1"/>
          </p:cNvSpPr>
          <p:nvPr>
            <p:ph type="body" sz="quarter" idx="14"/>
          </p:nvPr>
        </p:nvSpPr>
        <p:spPr>
          <a:xfrm>
            <a:off x="916148" y="1982932"/>
            <a:ext cx="3255960" cy="453765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11" name="Text Placeholder 20">
            <a:extLst>
              <a:ext uri="{FF2B5EF4-FFF2-40B4-BE49-F238E27FC236}">
                <a16:creationId xmlns:a16="http://schemas.microsoft.com/office/drawing/2014/main" id="{C6710542-30AC-4ACB-A0B8-E36548946276}"/>
              </a:ext>
            </a:extLst>
          </p:cNvPr>
          <p:cNvSpPr>
            <a:spLocks noGrp="1"/>
          </p:cNvSpPr>
          <p:nvPr>
            <p:ph type="body" sz="quarter" idx="15"/>
          </p:nvPr>
        </p:nvSpPr>
        <p:spPr>
          <a:xfrm>
            <a:off x="4428339" y="1982932"/>
            <a:ext cx="3255960" cy="453765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12" name="Text Placeholder 20">
            <a:extLst>
              <a:ext uri="{FF2B5EF4-FFF2-40B4-BE49-F238E27FC236}">
                <a16:creationId xmlns:a16="http://schemas.microsoft.com/office/drawing/2014/main" id="{0E737764-BAEA-4617-8D52-B62741CCF199}"/>
              </a:ext>
            </a:extLst>
          </p:cNvPr>
          <p:cNvSpPr>
            <a:spLocks noGrp="1"/>
          </p:cNvSpPr>
          <p:nvPr>
            <p:ph type="body" sz="quarter" idx="16"/>
          </p:nvPr>
        </p:nvSpPr>
        <p:spPr>
          <a:xfrm>
            <a:off x="7933078" y="1982932"/>
            <a:ext cx="3255960" cy="453765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3" name="Oval 2">
            <a:extLst>
              <a:ext uri="{FF2B5EF4-FFF2-40B4-BE49-F238E27FC236}">
                <a16:creationId xmlns:a16="http://schemas.microsoft.com/office/drawing/2014/main" id="{44F5A8E1-A8E0-45B1-911B-AD97BBCA9763}"/>
              </a:ext>
            </a:extLst>
          </p:cNvPr>
          <p:cNvSpPr/>
          <p:nvPr userDrawn="1"/>
        </p:nvSpPr>
        <p:spPr>
          <a:xfrm>
            <a:off x="659099" y="1725757"/>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3" name="Oval 12">
            <a:extLst>
              <a:ext uri="{FF2B5EF4-FFF2-40B4-BE49-F238E27FC236}">
                <a16:creationId xmlns:a16="http://schemas.microsoft.com/office/drawing/2014/main" id="{A3D7DDA4-5C65-445F-AD74-FFDA9B2E7346}"/>
              </a:ext>
            </a:extLst>
          </p:cNvPr>
          <p:cNvSpPr/>
          <p:nvPr userDrawn="1"/>
        </p:nvSpPr>
        <p:spPr>
          <a:xfrm>
            <a:off x="4169079" y="1725757"/>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4" name="Oval 13">
            <a:extLst>
              <a:ext uri="{FF2B5EF4-FFF2-40B4-BE49-F238E27FC236}">
                <a16:creationId xmlns:a16="http://schemas.microsoft.com/office/drawing/2014/main" id="{CE6594EC-F0AD-495A-A1A4-613608992ABA}"/>
              </a:ext>
            </a:extLst>
          </p:cNvPr>
          <p:cNvSpPr/>
          <p:nvPr userDrawn="1"/>
        </p:nvSpPr>
        <p:spPr>
          <a:xfrm>
            <a:off x="7679059" y="1725757"/>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2" name="Group 1">
            <a:extLst>
              <a:ext uri="{FF2B5EF4-FFF2-40B4-BE49-F238E27FC236}">
                <a16:creationId xmlns:a16="http://schemas.microsoft.com/office/drawing/2014/main" id="{6179F775-AB84-4C17-82B9-F7C7738E5143}"/>
              </a:ext>
            </a:extLst>
          </p:cNvPr>
          <p:cNvGrpSpPr/>
          <p:nvPr userDrawn="1"/>
        </p:nvGrpSpPr>
        <p:grpSpPr>
          <a:xfrm>
            <a:off x="787624" y="1982932"/>
            <a:ext cx="7019959" cy="4537658"/>
            <a:chOff x="787624" y="1053811"/>
            <a:chExt cx="7019959" cy="5466779"/>
          </a:xfrm>
        </p:grpSpPr>
        <p:cxnSp>
          <p:nvCxnSpPr>
            <p:cNvPr id="15" name="Straight Connector 14">
              <a:extLst>
                <a:ext uri="{FF2B5EF4-FFF2-40B4-BE49-F238E27FC236}">
                  <a16:creationId xmlns:a16="http://schemas.microsoft.com/office/drawing/2014/main" id="{12171E03-9FBD-4AE9-9EC5-638C4C8F1AFB}"/>
                </a:ext>
              </a:extLst>
            </p:cNvPr>
            <p:cNvCxnSpPr>
              <a:cxnSpLocks/>
            </p:cNvCxnSpPr>
            <p:nvPr userDrawn="1"/>
          </p:nvCxnSpPr>
          <p:spPr>
            <a:xfrm flipH="1">
              <a:off x="787624" y="1053811"/>
              <a:ext cx="0" cy="5466779"/>
            </a:xfrm>
            <a:prstGeom prst="line">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671DAFEF-74C7-42FE-8223-D66A4188292D}"/>
                </a:ext>
              </a:extLst>
            </p:cNvPr>
            <p:cNvCxnSpPr>
              <a:cxnSpLocks/>
            </p:cNvCxnSpPr>
            <p:nvPr userDrawn="1"/>
          </p:nvCxnSpPr>
          <p:spPr>
            <a:xfrm>
              <a:off x="4297604" y="1053811"/>
              <a:ext cx="0" cy="5466779"/>
            </a:xfrm>
            <a:prstGeom prst="line">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547FC7C4-8891-46C8-9637-A2AB6F210DA9}"/>
                </a:ext>
              </a:extLst>
            </p:cNvPr>
            <p:cNvCxnSpPr>
              <a:cxnSpLocks/>
            </p:cNvCxnSpPr>
            <p:nvPr userDrawn="1"/>
          </p:nvCxnSpPr>
          <p:spPr>
            <a:xfrm flipH="1">
              <a:off x="7807583" y="1053811"/>
              <a:ext cx="0" cy="5466779"/>
            </a:xfrm>
            <a:prstGeom prst="line">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5545756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 Stop - Tall 4">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C56C5DC-05D7-4B4C-AF65-B121EDC75E1E}"/>
              </a:ext>
            </a:extLst>
          </p:cNvPr>
          <p:cNvSpPr>
            <a:spLocks noGrp="1"/>
          </p:cNvSpPr>
          <p:nvPr>
            <p:ph type="body" sz="quarter" idx="10"/>
          </p:nvPr>
        </p:nvSpPr>
        <p:spPr>
          <a:xfrm>
            <a:off x="342900" y="226087"/>
            <a:ext cx="3657600" cy="197168"/>
          </a:xfrm>
          <a:prstGeom prst="rect">
            <a:avLst/>
          </a:prstGeom>
        </p:spPr>
        <p:txBody>
          <a:bodyPr vert="horz" wrap="none" lIns="0" tIns="0" rIns="0" bIns="0" rtlCol="0" anchor="t">
            <a:noAutofit/>
          </a:bodyPr>
          <a:lstStyle>
            <a:lvl1pPr marL="0" indent="0">
              <a:buNone/>
              <a:defRPr lang="en-US" sz="1200" b="1" smtClean="0">
                <a:solidFill>
                  <a:srgbClr val="0078D4"/>
                </a:solidFill>
                <a:latin typeface="Segoe UI Semibold" panose="020B0702040204020203" pitchFamily="34" charset="0"/>
                <a:ea typeface="+mj-ea"/>
                <a:cs typeface="Segoe UI Semibold" panose="020B0702040204020203" pitchFamily="34" charset="0"/>
              </a:defRPr>
            </a:lvl1pPr>
            <a:lvl2pPr marL="199911" indent="0">
              <a:buNone/>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39262" lvl="0" indent="-267748">
              <a:spcBef>
                <a:spcPct val="0"/>
              </a:spcBef>
            </a:pPr>
            <a:r>
              <a:rPr lang="en-US"/>
              <a:t>Click to edit Master text styles</a:t>
            </a:r>
          </a:p>
        </p:txBody>
      </p:sp>
      <p:sp>
        <p:nvSpPr>
          <p:cNvPr id="25" name="Text Placeholder 20">
            <a:extLst>
              <a:ext uri="{FF2B5EF4-FFF2-40B4-BE49-F238E27FC236}">
                <a16:creationId xmlns:a16="http://schemas.microsoft.com/office/drawing/2014/main" id="{A4929654-B74B-4DF8-8D6A-EBC5334CAC9E}"/>
              </a:ext>
            </a:extLst>
          </p:cNvPr>
          <p:cNvSpPr>
            <a:spLocks noGrp="1"/>
          </p:cNvSpPr>
          <p:nvPr>
            <p:ph type="body" sz="quarter" idx="11"/>
          </p:nvPr>
        </p:nvSpPr>
        <p:spPr>
          <a:xfrm>
            <a:off x="906733" y="1120472"/>
            <a:ext cx="2399129" cy="605937"/>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6" name="Text Placeholder 20">
            <a:extLst>
              <a:ext uri="{FF2B5EF4-FFF2-40B4-BE49-F238E27FC236}">
                <a16:creationId xmlns:a16="http://schemas.microsoft.com/office/drawing/2014/main" id="{750B777C-8222-4700-9F57-7B4B38C7EEDF}"/>
              </a:ext>
            </a:extLst>
          </p:cNvPr>
          <p:cNvSpPr>
            <a:spLocks noGrp="1"/>
          </p:cNvSpPr>
          <p:nvPr>
            <p:ph type="body" sz="quarter" idx="12"/>
          </p:nvPr>
        </p:nvSpPr>
        <p:spPr>
          <a:xfrm>
            <a:off x="3565121" y="1120472"/>
            <a:ext cx="2399129" cy="605937"/>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7" name="Text Placeholder 20">
            <a:extLst>
              <a:ext uri="{FF2B5EF4-FFF2-40B4-BE49-F238E27FC236}">
                <a16:creationId xmlns:a16="http://schemas.microsoft.com/office/drawing/2014/main" id="{1B1ECA63-08C0-4B6B-9A55-2E01A220E67A}"/>
              </a:ext>
            </a:extLst>
          </p:cNvPr>
          <p:cNvSpPr>
            <a:spLocks noGrp="1"/>
          </p:cNvSpPr>
          <p:nvPr>
            <p:ph type="body" sz="quarter" idx="13"/>
          </p:nvPr>
        </p:nvSpPr>
        <p:spPr>
          <a:xfrm>
            <a:off x="8881323" y="1120472"/>
            <a:ext cx="2399129" cy="605937"/>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8" name="Text Placeholder 20">
            <a:extLst>
              <a:ext uri="{FF2B5EF4-FFF2-40B4-BE49-F238E27FC236}">
                <a16:creationId xmlns:a16="http://schemas.microsoft.com/office/drawing/2014/main" id="{1B8AEE09-3C21-4DD3-8ABE-DADEDAEAD8A7}"/>
              </a:ext>
            </a:extLst>
          </p:cNvPr>
          <p:cNvSpPr>
            <a:spLocks noGrp="1"/>
          </p:cNvSpPr>
          <p:nvPr>
            <p:ph type="body" sz="quarter" idx="14"/>
          </p:nvPr>
        </p:nvSpPr>
        <p:spPr>
          <a:xfrm>
            <a:off x="906733" y="1982932"/>
            <a:ext cx="2399129" cy="453765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29" name="Text Placeholder 20">
            <a:extLst>
              <a:ext uri="{FF2B5EF4-FFF2-40B4-BE49-F238E27FC236}">
                <a16:creationId xmlns:a16="http://schemas.microsoft.com/office/drawing/2014/main" id="{AFE8D552-D2EF-407B-8974-AC8F56657FC8}"/>
              </a:ext>
            </a:extLst>
          </p:cNvPr>
          <p:cNvSpPr>
            <a:spLocks noGrp="1"/>
          </p:cNvSpPr>
          <p:nvPr>
            <p:ph type="body" sz="quarter" idx="15"/>
          </p:nvPr>
        </p:nvSpPr>
        <p:spPr>
          <a:xfrm>
            <a:off x="3565121" y="1982932"/>
            <a:ext cx="2399129" cy="453765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30" name="Text Placeholder 20">
            <a:extLst>
              <a:ext uri="{FF2B5EF4-FFF2-40B4-BE49-F238E27FC236}">
                <a16:creationId xmlns:a16="http://schemas.microsoft.com/office/drawing/2014/main" id="{195132D5-95C8-4444-8A30-41D2FDCCE0D7}"/>
              </a:ext>
            </a:extLst>
          </p:cNvPr>
          <p:cNvSpPr>
            <a:spLocks noGrp="1"/>
          </p:cNvSpPr>
          <p:nvPr>
            <p:ph type="body" sz="quarter" idx="16"/>
          </p:nvPr>
        </p:nvSpPr>
        <p:spPr>
          <a:xfrm>
            <a:off x="8881323" y="1982932"/>
            <a:ext cx="2399129" cy="453765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37" name="Text Placeholder 20">
            <a:extLst>
              <a:ext uri="{FF2B5EF4-FFF2-40B4-BE49-F238E27FC236}">
                <a16:creationId xmlns:a16="http://schemas.microsoft.com/office/drawing/2014/main" id="{F9509518-6609-41AF-BD26-B9D2416191A3}"/>
              </a:ext>
            </a:extLst>
          </p:cNvPr>
          <p:cNvSpPr>
            <a:spLocks noGrp="1"/>
          </p:cNvSpPr>
          <p:nvPr>
            <p:ph type="body" sz="quarter" idx="17"/>
          </p:nvPr>
        </p:nvSpPr>
        <p:spPr>
          <a:xfrm>
            <a:off x="6219088" y="1120472"/>
            <a:ext cx="2399129" cy="605937"/>
          </a:xfrm>
          <a:prstGeom prst="rect">
            <a:avLst/>
          </a:prstGeom>
        </p:spPr>
        <p:txBody>
          <a:bodyPr vert="horz" wrap="square" lIns="0" tIns="0" rIns="0" bIns="0" rtlCol="0" anchor="b">
            <a:noAutofit/>
          </a:bodyPr>
          <a:lstStyle>
            <a:lvl1pPr marL="0" indent="0">
              <a:buNone/>
              <a:defRPr lang="en-US" sz="1600" b="1"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sp>
        <p:nvSpPr>
          <p:cNvPr id="38" name="Text Placeholder 20">
            <a:extLst>
              <a:ext uri="{FF2B5EF4-FFF2-40B4-BE49-F238E27FC236}">
                <a16:creationId xmlns:a16="http://schemas.microsoft.com/office/drawing/2014/main" id="{80CBDBE9-85BC-425B-BC71-79DB17D5BE62}"/>
              </a:ext>
            </a:extLst>
          </p:cNvPr>
          <p:cNvSpPr>
            <a:spLocks noGrp="1"/>
          </p:cNvSpPr>
          <p:nvPr>
            <p:ph type="body" sz="quarter" idx="18"/>
          </p:nvPr>
        </p:nvSpPr>
        <p:spPr>
          <a:xfrm>
            <a:off x="6219088" y="1982932"/>
            <a:ext cx="2399129" cy="4537658"/>
          </a:xfrm>
          <a:prstGeom prst="rect">
            <a:avLst/>
          </a:prstGeom>
        </p:spPr>
        <p:txBody>
          <a:bodyPr vert="horz" wrap="square" lIns="0" tIns="0" rIns="0" bIns="0" rtlCol="0" anchor="t">
            <a:noAutofit/>
          </a:bodyPr>
          <a:lstStyle>
            <a:lvl1pPr marL="0" indent="0">
              <a:lnSpc>
                <a:spcPct val="100000"/>
              </a:lnSpc>
              <a:buClr>
                <a:srgbClr val="0078DD"/>
              </a:buClr>
              <a:buSzPct val="120000"/>
              <a:buFont typeface="Arial" panose="020B0604020202020204" pitchFamily="34" charset="0"/>
              <a:buNone/>
              <a:defRPr lang="en-US" sz="1200" b="0" smtClean="0">
                <a:solidFill>
                  <a:schemeClr val="tx1"/>
                </a:solidFill>
                <a:latin typeface="Segoe UI" panose="020B0502040204020203" pitchFamily="34" charset="0"/>
                <a:ea typeface="+mj-ea"/>
                <a:cs typeface="Segoe UI" panose="020B0502040204020203" pitchFamily="34" charset="0"/>
              </a:defRPr>
            </a:lvl1pPr>
            <a:lvl2pPr>
              <a:defRPr lang="en-US" sz="1687" smtClean="0">
                <a:latin typeface="+mn-lt"/>
                <a:cs typeface="+mn-cs"/>
              </a:defRPr>
            </a:lvl2pPr>
            <a:lvl3pPr>
              <a:defRPr lang="en-US" sz="1687" smtClean="0">
                <a:latin typeface="+mn-lt"/>
                <a:cs typeface="+mn-cs"/>
              </a:defRPr>
            </a:lvl3pPr>
            <a:lvl4pPr>
              <a:defRPr lang="en-US" smtClean="0">
                <a:latin typeface="+mn-lt"/>
                <a:cs typeface="+mn-cs"/>
              </a:defRPr>
            </a:lvl4pPr>
            <a:lvl5pPr>
              <a:defRPr lang="en-US">
                <a:latin typeface="+mn-lt"/>
                <a:cs typeface="+mn-cs"/>
              </a:defRPr>
            </a:lvl5pPr>
          </a:lstStyle>
          <a:p>
            <a:pPr marL="0" lvl="0">
              <a:spcBef>
                <a:spcPct val="0"/>
              </a:spcBef>
            </a:pPr>
            <a:r>
              <a:rPr lang="en-US"/>
              <a:t>Click to edit Master text styles</a:t>
            </a:r>
          </a:p>
        </p:txBody>
      </p:sp>
      <p:grpSp>
        <p:nvGrpSpPr>
          <p:cNvPr id="2" name="Group 1">
            <a:extLst>
              <a:ext uri="{FF2B5EF4-FFF2-40B4-BE49-F238E27FC236}">
                <a16:creationId xmlns:a16="http://schemas.microsoft.com/office/drawing/2014/main" id="{DDF0F202-214B-474E-9B65-80ECFAEB7FEE}"/>
              </a:ext>
            </a:extLst>
          </p:cNvPr>
          <p:cNvGrpSpPr/>
          <p:nvPr userDrawn="1"/>
        </p:nvGrpSpPr>
        <p:grpSpPr>
          <a:xfrm>
            <a:off x="649684" y="1725757"/>
            <a:ext cx="8234668" cy="257175"/>
            <a:chOff x="649684" y="796636"/>
            <a:chExt cx="8234668" cy="257175"/>
          </a:xfrm>
        </p:grpSpPr>
        <p:cxnSp>
          <p:nvCxnSpPr>
            <p:cNvPr id="24" name="Straight Connector 23">
              <a:extLst>
                <a:ext uri="{FF2B5EF4-FFF2-40B4-BE49-F238E27FC236}">
                  <a16:creationId xmlns:a16="http://schemas.microsoft.com/office/drawing/2014/main" id="{48D31796-4E65-4E11-84D0-27593B28D579}"/>
                </a:ext>
              </a:extLst>
            </p:cNvPr>
            <p:cNvCxnSpPr>
              <a:cxnSpLocks/>
              <a:stCxn id="31" idx="6"/>
              <a:endCxn id="33" idx="2"/>
            </p:cNvCxnSpPr>
            <p:nvPr userDrawn="1"/>
          </p:nvCxnSpPr>
          <p:spPr>
            <a:xfrm>
              <a:off x="906733" y="925223"/>
              <a:ext cx="7720570" cy="0"/>
            </a:xfrm>
            <a:prstGeom prst="lin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Oval 30">
              <a:extLst>
                <a:ext uri="{FF2B5EF4-FFF2-40B4-BE49-F238E27FC236}">
                  <a16:creationId xmlns:a16="http://schemas.microsoft.com/office/drawing/2014/main" id="{253FCC3E-A9E2-4BBF-B4E8-0C25843DDD96}"/>
                </a:ext>
              </a:extLst>
            </p:cNvPr>
            <p:cNvSpPr/>
            <p:nvPr userDrawn="1"/>
          </p:nvSpPr>
          <p:spPr>
            <a:xfrm>
              <a:off x="649684" y="796636"/>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2" name="Oval 31">
              <a:extLst>
                <a:ext uri="{FF2B5EF4-FFF2-40B4-BE49-F238E27FC236}">
                  <a16:creationId xmlns:a16="http://schemas.microsoft.com/office/drawing/2014/main" id="{E1F90FD1-1C22-4384-839E-DFC80CD76F94}"/>
                </a:ext>
              </a:extLst>
            </p:cNvPr>
            <p:cNvSpPr/>
            <p:nvPr userDrawn="1"/>
          </p:nvSpPr>
          <p:spPr>
            <a:xfrm>
              <a:off x="3305862" y="796636"/>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3" name="Oval 32">
              <a:extLst>
                <a:ext uri="{FF2B5EF4-FFF2-40B4-BE49-F238E27FC236}">
                  <a16:creationId xmlns:a16="http://schemas.microsoft.com/office/drawing/2014/main" id="{47EC615E-ED1D-4F8E-A333-73DE9EE9B4B3}"/>
                </a:ext>
              </a:extLst>
            </p:cNvPr>
            <p:cNvSpPr/>
            <p:nvPr userDrawn="1"/>
          </p:nvSpPr>
          <p:spPr>
            <a:xfrm>
              <a:off x="8627303" y="796636"/>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9" name="Oval 38">
              <a:extLst>
                <a:ext uri="{FF2B5EF4-FFF2-40B4-BE49-F238E27FC236}">
                  <a16:creationId xmlns:a16="http://schemas.microsoft.com/office/drawing/2014/main" id="{AE1CC997-79B4-47AE-AA8C-707C43520D7C}"/>
                </a:ext>
              </a:extLst>
            </p:cNvPr>
            <p:cNvSpPr/>
            <p:nvPr userDrawn="1"/>
          </p:nvSpPr>
          <p:spPr>
            <a:xfrm>
              <a:off x="5965068" y="796636"/>
              <a:ext cx="257049" cy="257175"/>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lstStyle/>
            <a:p>
              <a:pPr marL="0" marR="0" lvl="0" indent="0" algn="l" defTabSz="428396" rtl="0" eaLnBrk="1" fontAlgn="auto" latinLnBrk="0" hangingPunct="1">
                <a:lnSpc>
                  <a:spcPct val="100000"/>
                </a:lnSpc>
                <a:spcBef>
                  <a:spcPts val="0"/>
                </a:spcBef>
                <a:spcAft>
                  <a:spcPts val="0"/>
                </a:spcAft>
                <a:buClrTx/>
                <a:buSzTx/>
                <a:buFontTx/>
                <a:buNone/>
                <a:tabLst/>
                <a:defRPr/>
              </a:pPr>
              <a:endParaRPr kumimoji="0" lang="en-US" sz="112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 name="Group 2">
            <a:extLst>
              <a:ext uri="{FF2B5EF4-FFF2-40B4-BE49-F238E27FC236}">
                <a16:creationId xmlns:a16="http://schemas.microsoft.com/office/drawing/2014/main" id="{5075F6E4-89E2-42B9-995A-4464A0DE68A6}"/>
              </a:ext>
            </a:extLst>
          </p:cNvPr>
          <p:cNvGrpSpPr/>
          <p:nvPr userDrawn="1"/>
        </p:nvGrpSpPr>
        <p:grpSpPr>
          <a:xfrm>
            <a:off x="778208" y="1982280"/>
            <a:ext cx="7977620" cy="4538310"/>
            <a:chOff x="778208" y="1053811"/>
            <a:chExt cx="7977620" cy="5466779"/>
          </a:xfrm>
        </p:grpSpPr>
        <p:cxnSp>
          <p:nvCxnSpPr>
            <p:cNvPr id="34" name="Straight Connector 33">
              <a:extLst>
                <a:ext uri="{FF2B5EF4-FFF2-40B4-BE49-F238E27FC236}">
                  <a16:creationId xmlns:a16="http://schemas.microsoft.com/office/drawing/2014/main" id="{6B00084B-FF5F-4C7D-B5E1-08C54BC10FA6}"/>
                </a:ext>
              </a:extLst>
            </p:cNvPr>
            <p:cNvCxnSpPr>
              <a:cxnSpLocks/>
            </p:cNvCxnSpPr>
            <p:nvPr userDrawn="1"/>
          </p:nvCxnSpPr>
          <p:spPr>
            <a:xfrm flipH="1">
              <a:off x="778208" y="1053811"/>
              <a:ext cx="0" cy="5466779"/>
            </a:xfrm>
            <a:prstGeom prst="line">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92ADA011-2163-4678-91A4-2C3C757B1776}"/>
                </a:ext>
              </a:extLst>
            </p:cNvPr>
            <p:cNvCxnSpPr>
              <a:cxnSpLocks/>
            </p:cNvCxnSpPr>
            <p:nvPr userDrawn="1"/>
          </p:nvCxnSpPr>
          <p:spPr>
            <a:xfrm>
              <a:off x="3434386" y="1053811"/>
              <a:ext cx="0" cy="5466779"/>
            </a:xfrm>
            <a:prstGeom prst="line">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D8356482-BA6A-48A2-95F4-1441CAD48A4E}"/>
                </a:ext>
              </a:extLst>
            </p:cNvPr>
            <p:cNvCxnSpPr>
              <a:cxnSpLocks/>
            </p:cNvCxnSpPr>
            <p:nvPr userDrawn="1"/>
          </p:nvCxnSpPr>
          <p:spPr>
            <a:xfrm flipH="1">
              <a:off x="8755828" y="1053811"/>
              <a:ext cx="0" cy="5466779"/>
            </a:xfrm>
            <a:prstGeom prst="line">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a:extLst>
                <a:ext uri="{FF2B5EF4-FFF2-40B4-BE49-F238E27FC236}">
                  <a16:creationId xmlns:a16="http://schemas.microsoft.com/office/drawing/2014/main" id="{B2E4B661-89D7-46A3-8282-A8EFDECBA877}"/>
                </a:ext>
              </a:extLst>
            </p:cNvPr>
            <p:cNvCxnSpPr>
              <a:cxnSpLocks/>
            </p:cNvCxnSpPr>
            <p:nvPr userDrawn="1"/>
          </p:nvCxnSpPr>
          <p:spPr>
            <a:xfrm flipH="1">
              <a:off x="6093593" y="1053811"/>
              <a:ext cx="0" cy="5466779"/>
            </a:xfrm>
            <a:prstGeom prst="line">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5270282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Left text - Right blank">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625519-6067-41AE-94AC-F54C817BAA8F}"/>
              </a:ext>
            </a:extLst>
          </p:cNvPr>
          <p:cNvSpPr/>
          <p:nvPr userDrawn="1"/>
        </p:nvSpPr>
        <p:spPr>
          <a:xfrm>
            <a:off x="-1" y="0"/>
            <a:ext cx="976497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US" sz="2000">
              <a:latin typeface="Segoe UI Semibold" panose="020B0702040204020203" pitchFamily="34" charset="0"/>
              <a:cs typeface="Segoe UI Semibold" panose="020B0702040204020203" pitchFamily="34" charset="0"/>
            </a:endParaRPr>
          </a:p>
        </p:txBody>
      </p:sp>
      <p:sp>
        <p:nvSpPr>
          <p:cNvPr id="6" name="Text Placeholder 15">
            <a:extLst>
              <a:ext uri="{FF2B5EF4-FFF2-40B4-BE49-F238E27FC236}">
                <a16:creationId xmlns:a16="http://schemas.microsoft.com/office/drawing/2014/main" id="{D1C9693D-F7D8-42DD-A1EB-D7175011760E}"/>
              </a:ext>
            </a:extLst>
          </p:cNvPr>
          <p:cNvSpPr>
            <a:spLocks noGrp="1"/>
          </p:cNvSpPr>
          <p:nvPr>
            <p:ph type="body" sz="quarter" idx="10" hasCustomPrompt="1"/>
          </p:nvPr>
        </p:nvSpPr>
        <p:spPr>
          <a:xfrm>
            <a:off x="342900" y="226087"/>
            <a:ext cx="3041843" cy="197168"/>
          </a:xfrm>
          <a:prstGeom prst="rect">
            <a:avLst/>
          </a:prstGeom>
        </p:spPr>
        <p:txBody>
          <a:bodyPr vert="horz" wrap="none" lIns="0" tIns="0" rIns="0" bIns="0" rtlCol="0" anchor="t">
            <a:noAutofit/>
          </a:bodyPr>
          <a:lstStyle>
            <a:lvl1pPr>
              <a:defRPr lang="en-US" sz="2000" b="1">
                <a:solidFill>
                  <a:srgbClr val="0078D4"/>
                </a:solidFill>
                <a:ea typeface="+mj-ea"/>
              </a:defRPr>
            </a:lvl1pPr>
          </a:lstStyle>
          <a:p>
            <a:pPr lvl="0">
              <a:spcBef>
                <a:spcPct val="0"/>
              </a:spcBef>
              <a:buNone/>
            </a:pPr>
            <a:r>
              <a:rPr lang="en-US"/>
              <a:t>Click to add text</a:t>
            </a:r>
          </a:p>
        </p:txBody>
      </p:sp>
    </p:spTree>
    <p:extLst>
      <p:ext uri="{BB962C8B-B14F-4D97-AF65-F5344CB8AC3E}">
        <p14:creationId xmlns:p14="http://schemas.microsoft.com/office/powerpoint/2010/main" val="684974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082865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929261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3 ">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indoor, person, young, boy&#10;&#10;Description automatically generated">
            <a:extLst>
              <a:ext uri="{FF2B5EF4-FFF2-40B4-BE49-F238E27FC236}">
                <a16:creationId xmlns:a16="http://schemas.microsoft.com/office/drawing/2014/main" id="{6EE032DB-6D60-47B1-9FCE-9ED2597E8C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2"/>
          </a:xfrm>
          <a:prstGeom prst="rect">
            <a:avLst/>
          </a:prstGeom>
        </p:spPr>
      </p:pic>
      <p:sp>
        <p:nvSpPr>
          <p:cNvPr id="10" name="Rectangle 9">
            <a:extLst>
              <a:ext uri="{FF2B5EF4-FFF2-40B4-BE49-F238E27FC236}">
                <a16:creationId xmlns:a16="http://schemas.microsoft.com/office/drawing/2014/main" id="{283C8F61-76F1-4860-BAB9-5A0B76A6315F}"/>
              </a:ext>
            </a:extLst>
          </p:cNvPr>
          <p:cNvSpPr/>
          <p:nvPr userDrawn="1"/>
        </p:nvSpPr>
        <p:spPr bwMode="auto">
          <a:xfrm>
            <a:off x="0" y="0"/>
            <a:ext cx="4643979" cy="6858000"/>
          </a:xfrm>
          <a:prstGeom prst="rect">
            <a:avLst/>
          </a:prstGeom>
          <a:gradFill flip="none" rotWithShape="1">
            <a:gsLst>
              <a:gs pos="0">
                <a:srgbClr val="000000">
                  <a:alpha val="73000"/>
                </a:srgbClr>
              </a:gs>
              <a:gs pos="41000">
                <a:srgbClr val="000000">
                  <a:alpha val="6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5E7E5FA-BF5D-4365-91F7-7030C45CCCAC}"/>
              </a:ext>
            </a:extLst>
          </p:cNvPr>
          <p:cNvPicPr>
            <a:picLocks noChangeAspect="1"/>
          </p:cNvPicPr>
          <p:nvPr userDrawn="1"/>
        </p:nvPicPr>
        <p:blipFill>
          <a:blip r:embed="rId3"/>
          <a:stretch>
            <a:fillRect/>
          </a:stretch>
        </p:blipFill>
        <p:spPr>
          <a:xfrm>
            <a:off x="428681" y="472516"/>
            <a:ext cx="1335673" cy="190427"/>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spTree>
    <p:extLst>
      <p:ext uri="{BB962C8B-B14F-4D97-AF65-F5344CB8AC3E}">
        <p14:creationId xmlns:p14="http://schemas.microsoft.com/office/powerpoint/2010/main" val="437173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00663-4FE8-4801-B715-F6DBB97E577F}"/>
              </a:ext>
            </a:extLst>
          </p:cNvPr>
          <p:cNvPicPr>
            <a:picLocks noChangeAspect="1"/>
          </p:cNvPicPr>
          <p:nvPr userDrawn="1"/>
        </p:nvPicPr>
        <p:blipFill>
          <a:blip r:embed="rId2"/>
          <a:stretch>
            <a:fillRect/>
          </a:stretch>
        </p:blipFill>
        <p:spPr>
          <a:xfrm>
            <a:off x="864" y="0"/>
            <a:ext cx="1219027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4" name="Picture 3">
            <a:extLst>
              <a:ext uri="{FF2B5EF4-FFF2-40B4-BE49-F238E27FC236}">
                <a16:creationId xmlns:a16="http://schemas.microsoft.com/office/drawing/2014/main" id="{720B79BB-7B3D-43E6-8F4E-F9B76EDDF1B2}"/>
              </a:ext>
            </a:extLst>
          </p:cNvPr>
          <p:cNvPicPr>
            <a:picLocks noChangeAspect="1"/>
          </p:cNvPicPr>
          <p:nvPr userDrawn="1"/>
        </p:nvPicPr>
        <p:blipFill>
          <a:blip r:embed="rId3"/>
          <a:stretch>
            <a:fillRect/>
          </a:stretch>
        </p:blipFill>
        <p:spPr>
          <a:xfrm>
            <a:off x="428681" y="472516"/>
            <a:ext cx="1335673" cy="190427"/>
          </a:xfrm>
          <a:prstGeom prst="rect">
            <a:avLst/>
          </a:prstGeom>
        </p:spPr>
      </p:pic>
    </p:spTree>
    <p:extLst>
      <p:ext uri="{BB962C8B-B14F-4D97-AF65-F5344CB8AC3E}">
        <p14:creationId xmlns:p14="http://schemas.microsoft.com/office/powerpoint/2010/main" val="95311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0195005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230382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tical Bullet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martArt Placeholder 9">
            <a:extLst>
              <a:ext uri="{FF2B5EF4-FFF2-40B4-BE49-F238E27FC236}">
                <a16:creationId xmlns:a16="http://schemas.microsoft.com/office/drawing/2014/main" id="{9EE94753-4EC2-4814-B47A-C160A04FEE73}"/>
              </a:ext>
            </a:extLst>
          </p:cNvPr>
          <p:cNvSpPr>
            <a:spLocks noGrp="1"/>
          </p:cNvSpPr>
          <p:nvPr>
            <p:ph type="dgm" sz="quarter" idx="10"/>
          </p:nvPr>
        </p:nvSpPr>
        <p:spPr>
          <a:xfrm>
            <a:off x="410876" y="1444005"/>
            <a:ext cx="7739212" cy="4645025"/>
          </a:xfrm>
        </p:spPr>
        <p:txBody>
          <a:bodyPr/>
          <a:lstStyle/>
          <a:p>
            <a:endParaRPr lang="en-AT"/>
          </a:p>
        </p:txBody>
      </p:sp>
    </p:spTree>
    <p:extLst>
      <p:ext uri="{BB962C8B-B14F-4D97-AF65-F5344CB8AC3E}">
        <p14:creationId xmlns:p14="http://schemas.microsoft.com/office/powerpoint/2010/main" val="23137539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970651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8674368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253178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751136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23358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649829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472372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351761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01553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216511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359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633278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67249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28243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4846319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0655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image" Target="../media/image3.pn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theme" Target="../theme/theme7.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34.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theme" Target="../theme/theme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image" Target="../media/image35.png"/><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2116" y="0"/>
            <a:ext cx="12192000" cy="1158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FFFFFF"/>
              </a:solidFill>
              <a:latin typeface="Segoe UI Light"/>
            </a:endParaRPr>
          </a:p>
        </p:txBody>
      </p:sp>
      <p:sp>
        <p:nvSpPr>
          <p:cNvPr id="2" name="Title Placeholder 1"/>
          <p:cNvSpPr>
            <a:spLocks noGrp="1"/>
          </p:cNvSpPr>
          <p:nvPr>
            <p:ph type="title"/>
          </p:nvPr>
        </p:nvSpPr>
        <p:spPr>
          <a:xfrm>
            <a:off x="410875" y="312651"/>
            <a:ext cx="11151917"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10878" y="1451221"/>
            <a:ext cx="11378959" cy="1154162"/>
          </a:xfrm>
          <a:prstGeom prst="rect">
            <a:avLst/>
          </a:prstGeom>
        </p:spPr>
        <p:txBody>
          <a:bodyPr vert="horz" wrap="square" lIns="0" tIns="0" rIns="0" bIns="0" rtlCol="0">
            <a:spAutoFit/>
          </a:bodyPr>
          <a:lstStyle/>
          <a:p>
            <a:pPr lvl="0"/>
            <a:r>
              <a:rPr lang="en-US"/>
              <a:t>Click to edit Master text styles 32pt</a:t>
            </a:r>
          </a:p>
          <a:p>
            <a:pPr lvl="1"/>
            <a:r>
              <a:rPr lang="en-US"/>
              <a:t>Second level 24pt</a:t>
            </a:r>
          </a:p>
          <a:p>
            <a:pPr lvl="2"/>
            <a:r>
              <a:rPr lang="en-US"/>
              <a:t>Third level 18pt</a:t>
            </a:r>
          </a:p>
        </p:txBody>
      </p:sp>
      <p:pic>
        <p:nvPicPr>
          <p:cNvPr id="10" name="Grafik 10"/>
          <p:cNvPicPr>
            <a:picLocks noChangeAspect="1"/>
          </p:cNvPicPr>
          <p:nvPr userDrawn="1"/>
        </p:nvPicPr>
        <p:blipFill>
          <a:blip r:embed="rId7"/>
          <a:stretch>
            <a:fillRect/>
          </a:stretch>
        </p:blipFill>
        <p:spPr>
          <a:xfrm>
            <a:off x="42860" y="6363968"/>
            <a:ext cx="1518604" cy="448489"/>
          </a:xfrm>
          <a:prstGeom prst="rect">
            <a:avLst/>
          </a:prstGeom>
        </p:spPr>
      </p:pic>
    </p:spTree>
    <p:extLst>
      <p:ext uri="{BB962C8B-B14F-4D97-AF65-F5344CB8AC3E}">
        <p14:creationId xmlns:p14="http://schemas.microsoft.com/office/powerpoint/2010/main" val="2674486851"/>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55" r:id="rId3"/>
    <p:sldLayoutId id="2147483846" r:id="rId4"/>
    <p:sldLayoutId id="2147483927" r:id="rId5"/>
  </p:sldLayoutIdLst>
  <p:transition>
    <p:fade/>
  </p:transition>
  <p:hf sldNum="0" hdr="0" ftr="0"/>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chemeClr val="accent2"/>
          </a:solidFill>
          <a:latin typeface="Segoe UI Ligh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chemeClr val="accent2"/>
          </a:solidFill>
          <a:latin typeface="Segoe UI Light"/>
          <a:ea typeface="+mn-ea"/>
          <a:cs typeface="Segoe UI Light"/>
        </a:defRPr>
      </a:lvl2pPr>
      <a:lvl3pPr marL="0" indent="0" algn="l" defTabSz="686047" rtl="0" eaLnBrk="1" latinLnBrk="0" hangingPunct="1">
        <a:lnSpc>
          <a:spcPct val="90000"/>
        </a:lnSpc>
        <a:spcBef>
          <a:spcPct val="20000"/>
        </a:spcBef>
        <a:buSzPct val="90000"/>
        <a:buFont typeface="Arial" pitchFamily="34" charset="0"/>
        <a:buNone/>
        <a:defRPr sz="1800" kern="1200">
          <a:solidFill>
            <a:schemeClr val="accent2"/>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2116" y="0"/>
            <a:ext cx="12192000" cy="1158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FFFFFF"/>
              </a:solidFill>
              <a:latin typeface="Segoe UI Light"/>
            </a:endParaRPr>
          </a:p>
        </p:txBody>
      </p:sp>
      <p:sp>
        <p:nvSpPr>
          <p:cNvPr id="2" name="Title Placeholder 1"/>
          <p:cNvSpPr>
            <a:spLocks noGrp="1"/>
          </p:cNvSpPr>
          <p:nvPr>
            <p:ph type="title"/>
          </p:nvPr>
        </p:nvSpPr>
        <p:spPr>
          <a:xfrm>
            <a:off x="410875" y="312651"/>
            <a:ext cx="11151917"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10878" y="1451221"/>
            <a:ext cx="11378959" cy="1154162"/>
          </a:xfrm>
          <a:prstGeom prst="rect">
            <a:avLst/>
          </a:prstGeom>
        </p:spPr>
        <p:txBody>
          <a:bodyPr vert="horz" wrap="square" lIns="0" tIns="0" rIns="0" bIns="0" rtlCol="0">
            <a:spAutoFit/>
          </a:bodyPr>
          <a:lstStyle/>
          <a:p>
            <a:pPr lvl="0"/>
            <a:r>
              <a:rPr lang="en-US"/>
              <a:t>Click to edit Master text styles 32pt</a:t>
            </a:r>
          </a:p>
          <a:p>
            <a:pPr lvl="1"/>
            <a:r>
              <a:rPr lang="en-US"/>
              <a:t>Second level 24pt</a:t>
            </a:r>
          </a:p>
          <a:p>
            <a:pPr lvl="2"/>
            <a:r>
              <a:rPr lang="en-US"/>
              <a:t>Third level 18pt</a:t>
            </a:r>
          </a:p>
        </p:txBody>
      </p:sp>
      <p:pic>
        <p:nvPicPr>
          <p:cNvPr id="10" name="Grafik 10"/>
          <p:cNvPicPr>
            <a:picLocks noChangeAspect="1"/>
          </p:cNvPicPr>
          <p:nvPr userDrawn="1"/>
        </p:nvPicPr>
        <p:blipFill>
          <a:blip r:embed="rId6"/>
          <a:stretch>
            <a:fillRect/>
          </a:stretch>
        </p:blipFill>
        <p:spPr>
          <a:xfrm>
            <a:off x="42860" y="6363968"/>
            <a:ext cx="1518604" cy="448489"/>
          </a:xfrm>
          <a:prstGeom prst="rect">
            <a:avLst/>
          </a:prstGeom>
        </p:spPr>
      </p:pic>
      <p:sp>
        <p:nvSpPr>
          <p:cNvPr id="4" name="Rectangle 3">
            <a:extLst>
              <a:ext uri="{FF2B5EF4-FFF2-40B4-BE49-F238E27FC236}">
                <a16:creationId xmlns:a16="http://schemas.microsoft.com/office/drawing/2014/main" id="{BEA1734A-C9F6-492B-8228-CEDEA027F887}"/>
              </a:ext>
            </a:extLst>
          </p:cNvPr>
          <p:cNvSpPr>
            <a:spLocks/>
          </p:cNvSpPr>
          <p:nvPr userDrawn="1"/>
        </p:nvSpPr>
        <p:spPr bwMode="auto">
          <a:xfrm>
            <a:off x="8549140" y="3212457"/>
            <a:ext cx="3600000" cy="3600000"/>
          </a:xfrm>
          <a:prstGeom prst="rect">
            <a:avLst/>
          </a:prstGeom>
          <a:ln w="3175">
            <a:headEnd type="none" w="med" len="med"/>
            <a:tailEnd type="none" w="med" len="med"/>
          </a:ln>
          <a:effectLst>
            <a:glow rad="101600">
              <a:schemeClr val="accent3">
                <a:lumMod val="75000"/>
                <a:alpha val="40000"/>
              </a:schemeClr>
            </a:glo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AT" spc="-5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5240192"/>
      </p:ext>
    </p:extLst>
  </p:cSld>
  <p:clrMap bg1="lt1" tx1="dk1" bg2="lt2" tx2="dk2" accent1="accent1" accent2="accent2" accent3="accent3" accent4="accent4" accent5="accent5" accent6="accent6" hlink="hlink" folHlink="folHlink"/>
  <p:sldLayoutIdLst>
    <p:sldLayoutId id="2147483852" r:id="rId1"/>
    <p:sldLayoutId id="2147483856" r:id="rId2"/>
    <p:sldLayoutId id="2147483853" r:id="rId3"/>
    <p:sldLayoutId id="2147483854" r:id="rId4"/>
  </p:sldLayoutIdLst>
  <p:transition>
    <p:fade/>
  </p:transition>
  <p:hf sldNum="0" hdr="0" ftr="0"/>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chemeClr val="accent2"/>
          </a:solidFill>
          <a:latin typeface="Segoe UI Ligh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chemeClr val="accent2"/>
          </a:solidFill>
          <a:latin typeface="Segoe UI Light"/>
          <a:ea typeface="+mn-ea"/>
          <a:cs typeface="Segoe UI Light"/>
        </a:defRPr>
      </a:lvl2pPr>
      <a:lvl3pPr marL="0" indent="0" algn="l" defTabSz="686047" rtl="0" eaLnBrk="1" latinLnBrk="0" hangingPunct="1">
        <a:lnSpc>
          <a:spcPct val="90000"/>
        </a:lnSpc>
        <a:spcBef>
          <a:spcPct val="20000"/>
        </a:spcBef>
        <a:buSzPct val="90000"/>
        <a:buFont typeface="Arial" pitchFamily="34" charset="0"/>
        <a:buNone/>
        <a:defRPr sz="1800" kern="1200">
          <a:solidFill>
            <a:schemeClr val="accent2"/>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2116" y="0"/>
            <a:ext cx="12192000" cy="1158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FFFFFF"/>
              </a:solidFill>
              <a:latin typeface="Segoe UI Light"/>
            </a:endParaRPr>
          </a:p>
        </p:txBody>
      </p:sp>
      <p:sp>
        <p:nvSpPr>
          <p:cNvPr id="2" name="Title Placeholder 1"/>
          <p:cNvSpPr>
            <a:spLocks noGrp="1"/>
          </p:cNvSpPr>
          <p:nvPr>
            <p:ph type="title"/>
          </p:nvPr>
        </p:nvSpPr>
        <p:spPr>
          <a:xfrm>
            <a:off x="410875" y="312651"/>
            <a:ext cx="11151917"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10878" y="1451221"/>
            <a:ext cx="11378959" cy="1154162"/>
          </a:xfrm>
          <a:prstGeom prst="rect">
            <a:avLst/>
          </a:prstGeom>
        </p:spPr>
        <p:txBody>
          <a:bodyPr vert="horz" wrap="square" lIns="0" tIns="0" rIns="0" bIns="0" rtlCol="0">
            <a:spAutoFit/>
          </a:bodyPr>
          <a:lstStyle/>
          <a:p>
            <a:pPr lvl="0"/>
            <a:r>
              <a:rPr lang="en-US"/>
              <a:t>Click to edit Master text styles 32pt</a:t>
            </a:r>
          </a:p>
          <a:p>
            <a:pPr lvl="1"/>
            <a:r>
              <a:rPr lang="en-US"/>
              <a:t>Second level 24pt</a:t>
            </a:r>
          </a:p>
          <a:p>
            <a:pPr lvl="2"/>
            <a:r>
              <a:rPr lang="en-US"/>
              <a:t>Third level 18pt</a:t>
            </a:r>
          </a:p>
        </p:txBody>
      </p:sp>
      <p:pic>
        <p:nvPicPr>
          <p:cNvPr id="10" name="Grafik 10"/>
          <p:cNvPicPr>
            <a:picLocks noChangeAspect="1"/>
          </p:cNvPicPr>
          <p:nvPr userDrawn="1"/>
        </p:nvPicPr>
        <p:blipFill>
          <a:blip r:embed="rId6"/>
          <a:stretch>
            <a:fillRect/>
          </a:stretch>
        </p:blipFill>
        <p:spPr>
          <a:xfrm>
            <a:off x="42860" y="6363968"/>
            <a:ext cx="1518604" cy="448489"/>
          </a:xfrm>
          <a:prstGeom prst="rect">
            <a:avLst/>
          </a:prstGeom>
        </p:spPr>
      </p:pic>
      <p:sp>
        <p:nvSpPr>
          <p:cNvPr id="4" name="Rectangle 3">
            <a:extLst>
              <a:ext uri="{FF2B5EF4-FFF2-40B4-BE49-F238E27FC236}">
                <a16:creationId xmlns:a16="http://schemas.microsoft.com/office/drawing/2014/main" id="{BEA1734A-C9F6-492B-8228-CEDEA027F887}"/>
              </a:ext>
            </a:extLst>
          </p:cNvPr>
          <p:cNvSpPr>
            <a:spLocks/>
          </p:cNvSpPr>
          <p:nvPr userDrawn="1"/>
        </p:nvSpPr>
        <p:spPr bwMode="auto">
          <a:xfrm>
            <a:off x="8549140" y="4112457"/>
            <a:ext cx="3600000" cy="2700000"/>
          </a:xfrm>
          <a:prstGeom prst="rect">
            <a:avLst/>
          </a:prstGeom>
          <a:ln w="3175">
            <a:headEnd type="none" w="med" len="med"/>
            <a:tailEnd type="none" w="med" len="med"/>
          </a:ln>
          <a:effectLst>
            <a:glow rad="101600">
              <a:schemeClr val="accent3">
                <a:lumMod val="75000"/>
                <a:alpha val="40000"/>
              </a:schemeClr>
            </a:glo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AT" spc="-5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43680529"/>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57" r:id="rId3"/>
    <p:sldLayoutId id="2147483840" r:id="rId4"/>
  </p:sldLayoutIdLst>
  <p:transition>
    <p:fade/>
  </p:transition>
  <p:hf sldNum="0" hdr="0" ftr="0"/>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chemeClr val="accent2"/>
          </a:solidFill>
          <a:latin typeface="Segoe UI Ligh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chemeClr val="accent2"/>
          </a:solidFill>
          <a:latin typeface="Segoe UI Light"/>
          <a:ea typeface="+mn-ea"/>
          <a:cs typeface="Segoe UI Light"/>
        </a:defRPr>
      </a:lvl2pPr>
      <a:lvl3pPr marL="0" indent="0" algn="l" defTabSz="686047" rtl="0" eaLnBrk="1" latinLnBrk="0" hangingPunct="1">
        <a:lnSpc>
          <a:spcPct val="90000"/>
        </a:lnSpc>
        <a:spcBef>
          <a:spcPct val="20000"/>
        </a:spcBef>
        <a:buSzPct val="90000"/>
        <a:buFont typeface="Arial" pitchFamily="34" charset="0"/>
        <a:buNone/>
        <a:defRPr sz="1800" kern="1200">
          <a:solidFill>
            <a:schemeClr val="accent2"/>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2116" y="0"/>
            <a:ext cx="12192000" cy="1158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FFFFFF"/>
              </a:solidFill>
              <a:latin typeface="Segoe UI Light"/>
            </a:endParaRPr>
          </a:p>
        </p:txBody>
      </p:sp>
      <p:sp>
        <p:nvSpPr>
          <p:cNvPr id="2" name="Title Placeholder 1"/>
          <p:cNvSpPr>
            <a:spLocks noGrp="1"/>
          </p:cNvSpPr>
          <p:nvPr>
            <p:ph type="title"/>
          </p:nvPr>
        </p:nvSpPr>
        <p:spPr>
          <a:xfrm>
            <a:off x="410875" y="312651"/>
            <a:ext cx="11151917"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10878" y="1451221"/>
            <a:ext cx="11378959" cy="1154162"/>
          </a:xfrm>
          <a:prstGeom prst="rect">
            <a:avLst/>
          </a:prstGeom>
        </p:spPr>
        <p:txBody>
          <a:bodyPr vert="horz" wrap="square" lIns="0" tIns="0" rIns="0" bIns="0" rtlCol="0">
            <a:spAutoFit/>
          </a:bodyPr>
          <a:lstStyle/>
          <a:p>
            <a:pPr lvl="0"/>
            <a:r>
              <a:rPr lang="en-US"/>
              <a:t>Click to edit Master text styles 32pt</a:t>
            </a:r>
          </a:p>
          <a:p>
            <a:pPr lvl="1"/>
            <a:r>
              <a:rPr lang="en-US"/>
              <a:t>Second level 24pt</a:t>
            </a:r>
          </a:p>
          <a:p>
            <a:pPr lvl="2"/>
            <a:r>
              <a:rPr lang="en-US"/>
              <a:t>Third level 18pt</a:t>
            </a:r>
          </a:p>
        </p:txBody>
      </p:sp>
      <p:pic>
        <p:nvPicPr>
          <p:cNvPr id="10" name="Grafik 10"/>
          <p:cNvPicPr>
            <a:picLocks noChangeAspect="1"/>
          </p:cNvPicPr>
          <p:nvPr userDrawn="1"/>
        </p:nvPicPr>
        <p:blipFill>
          <a:blip r:embed="rId6"/>
          <a:stretch>
            <a:fillRect/>
          </a:stretch>
        </p:blipFill>
        <p:spPr>
          <a:xfrm>
            <a:off x="42860" y="6363968"/>
            <a:ext cx="1518604" cy="448489"/>
          </a:xfrm>
          <a:prstGeom prst="rect">
            <a:avLst/>
          </a:prstGeom>
        </p:spPr>
      </p:pic>
    </p:spTree>
    <p:extLst>
      <p:ext uri="{BB962C8B-B14F-4D97-AF65-F5344CB8AC3E}">
        <p14:creationId xmlns:p14="http://schemas.microsoft.com/office/powerpoint/2010/main" val="1158344043"/>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Lst>
  <p:transition>
    <p:fade/>
  </p:transition>
  <p:hf sldNum="0" hdr="0" ftr="0"/>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chemeClr val="accent2"/>
          </a:solidFill>
          <a:latin typeface="Segoe UI Ligh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chemeClr val="accent2"/>
          </a:solidFill>
          <a:latin typeface="Segoe UI Light"/>
          <a:ea typeface="+mn-ea"/>
          <a:cs typeface="Segoe UI Light"/>
        </a:defRPr>
      </a:lvl2pPr>
      <a:lvl3pPr marL="0" indent="0" algn="l" defTabSz="686047" rtl="0" eaLnBrk="1" latinLnBrk="0" hangingPunct="1">
        <a:lnSpc>
          <a:spcPct val="90000"/>
        </a:lnSpc>
        <a:spcBef>
          <a:spcPct val="20000"/>
        </a:spcBef>
        <a:buSzPct val="90000"/>
        <a:buFont typeface="Arial" pitchFamily="34" charset="0"/>
        <a:buNone/>
        <a:defRPr sz="1800" kern="1200">
          <a:solidFill>
            <a:schemeClr val="accent2"/>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2116" y="0"/>
            <a:ext cx="12192000" cy="1158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FFFFFF"/>
              </a:solidFill>
              <a:latin typeface="Segoe UI Light"/>
            </a:endParaRPr>
          </a:p>
        </p:txBody>
      </p:sp>
      <p:sp>
        <p:nvSpPr>
          <p:cNvPr id="2" name="Title Placeholder 1"/>
          <p:cNvSpPr>
            <a:spLocks noGrp="1"/>
          </p:cNvSpPr>
          <p:nvPr>
            <p:ph type="title"/>
          </p:nvPr>
        </p:nvSpPr>
        <p:spPr>
          <a:xfrm>
            <a:off x="410875" y="312651"/>
            <a:ext cx="11151917"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10878" y="1451221"/>
            <a:ext cx="11378959" cy="1154162"/>
          </a:xfrm>
          <a:prstGeom prst="rect">
            <a:avLst/>
          </a:prstGeom>
        </p:spPr>
        <p:txBody>
          <a:bodyPr vert="horz" wrap="square" lIns="0" tIns="0" rIns="0" bIns="0" rtlCol="0">
            <a:spAutoFit/>
          </a:bodyPr>
          <a:lstStyle/>
          <a:p>
            <a:pPr lvl="0"/>
            <a:r>
              <a:rPr lang="en-US"/>
              <a:t>Click to edit Master text styles 32pt</a:t>
            </a:r>
          </a:p>
          <a:p>
            <a:pPr lvl="1"/>
            <a:r>
              <a:rPr lang="en-US"/>
              <a:t>Second level 24pt</a:t>
            </a:r>
          </a:p>
          <a:p>
            <a:pPr lvl="2"/>
            <a:r>
              <a:rPr lang="en-US"/>
              <a:t>Third level 18pt</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6" y="6241835"/>
            <a:ext cx="1581553" cy="581764"/>
          </a:xfrm>
          <a:prstGeom prst="rect">
            <a:avLst/>
          </a:prstGeom>
        </p:spPr>
      </p:pic>
      <p:pic>
        <p:nvPicPr>
          <p:cNvPr id="11" name="Grafik 10"/>
          <p:cNvPicPr>
            <a:picLocks noChangeAspect="1"/>
          </p:cNvPicPr>
          <p:nvPr userDrawn="1"/>
        </p:nvPicPr>
        <p:blipFill>
          <a:blip r:embed="rId5"/>
          <a:stretch>
            <a:fillRect/>
          </a:stretch>
        </p:blipFill>
        <p:spPr>
          <a:xfrm>
            <a:off x="10610447" y="6323738"/>
            <a:ext cx="1518604" cy="448489"/>
          </a:xfrm>
          <a:prstGeom prst="rect">
            <a:avLst/>
          </a:prstGeom>
        </p:spPr>
      </p:pic>
    </p:spTree>
    <p:extLst>
      <p:ext uri="{BB962C8B-B14F-4D97-AF65-F5344CB8AC3E}">
        <p14:creationId xmlns:p14="http://schemas.microsoft.com/office/powerpoint/2010/main" val="519964082"/>
      </p:ext>
    </p:extLst>
  </p:cSld>
  <p:clrMap bg1="lt1" tx1="dk1" bg2="lt2" tx2="dk2" accent1="accent1" accent2="accent2" accent3="accent3" accent4="accent4" accent5="accent5" accent6="accent6" hlink="hlink" folHlink="folHlink"/>
  <p:sldLayoutIdLst>
    <p:sldLayoutId id="2147483842" r:id="rId1"/>
    <p:sldLayoutId id="2147483867" r:id="rId2"/>
  </p:sldLayoutIdLst>
  <p:transition>
    <p:fade/>
  </p:transition>
  <p:hf sldNum="0" hdr="0" ftr="0"/>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chemeClr val="accent2"/>
          </a:solidFill>
          <a:latin typeface="Segoe UI Ligh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chemeClr val="accent2"/>
          </a:solidFill>
          <a:latin typeface="Segoe UI Light"/>
          <a:ea typeface="+mn-ea"/>
          <a:cs typeface="Segoe UI Light"/>
        </a:defRPr>
      </a:lvl2pPr>
      <a:lvl3pPr marL="0" indent="0" algn="l" defTabSz="686047" rtl="0" eaLnBrk="1" latinLnBrk="0" hangingPunct="1">
        <a:lnSpc>
          <a:spcPct val="90000"/>
        </a:lnSpc>
        <a:spcBef>
          <a:spcPct val="20000"/>
        </a:spcBef>
        <a:buSzPct val="90000"/>
        <a:buFont typeface="Arial" pitchFamily="34" charset="0"/>
        <a:buNone/>
        <a:defRPr sz="1800" kern="1200">
          <a:solidFill>
            <a:schemeClr val="accent2"/>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1511083495"/>
      </p:ext>
    </p:extLst>
  </p:cSld>
  <p:clrMap bg1="lt1" tx1="dk1" bg2="lt2" tx2="dk2" accent1="accent1" accent2="accent2" accent3="accent3" accent4="accent4" accent5="accent5" accent6="accent6" hlink="hlink" folHlink="folHlink"/>
  <p:sldLayoutIdLst>
    <p:sldLayoutId id="2147483869" r:id="rId1"/>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8393035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5" r:id="rId33"/>
    <p:sldLayoutId id="2147483906" r:id="rId34"/>
    <p:sldLayoutId id="2147483907" r:id="rId35"/>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BDACF66C-41BC-4E20-9B81-C4780E8A9A6D}"/>
              </a:ext>
            </a:extLst>
          </p:cNvPr>
          <p:cNvSpPr>
            <a:spLocks noGrp="1"/>
          </p:cNvSpPr>
          <p:nvPr>
            <p:ph type="title"/>
          </p:nvPr>
        </p:nvSpPr>
        <p:spPr>
          <a:xfrm>
            <a:off x="347758" y="365126"/>
            <a:ext cx="11501342" cy="982908"/>
          </a:xfrm>
          <a:prstGeom prst="rect">
            <a:avLst/>
          </a:prstGeom>
        </p:spPr>
        <p:txBody>
          <a:bodyPr vert="horz" lIns="91440" tIns="45720" rIns="91440" bIns="45720" rtlCol="0" anchor="b">
            <a:normAutofit/>
          </a:bodyPr>
          <a:lstStyle/>
          <a:p>
            <a:r>
              <a:rPr lang="en-US"/>
              <a:t>Click to edit Master title style</a:t>
            </a:r>
          </a:p>
        </p:txBody>
      </p:sp>
      <p:sp>
        <p:nvSpPr>
          <p:cNvPr id="5" name="Text Placeholder 2">
            <a:extLst>
              <a:ext uri="{FF2B5EF4-FFF2-40B4-BE49-F238E27FC236}">
                <a16:creationId xmlns:a16="http://schemas.microsoft.com/office/drawing/2014/main" id="{E3B678B9-78BB-4F09-80F3-22A7EECC5DD9}"/>
              </a:ext>
            </a:extLst>
          </p:cNvPr>
          <p:cNvSpPr>
            <a:spLocks noGrp="1"/>
          </p:cNvSpPr>
          <p:nvPr>
            <p:ph type="body" idx="1"/>
          </p:nvPr>
        </p:nvSpPr>
        <p:spPr>
          <a:xfrm>
            <a:off x="347758" y="1611984"/>
            <a:ext cx="11501342" cy="48808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368FA0FF-255C-4D3A-8DBF-40A36E615EF6}"/>
              </a:ext>
            </a:extLst>
          </p:cNvPr>
          <p:cNvPicPr>
            <a:picLocks noChangeAspect="1"/>
          </p:cNvPicPr>
          <p:nvPr userDrawn="1"/>
        </p:nvPicPr>
        <p:blipFill rotWithShape="1">
          <a:blip r:embed="rId20"/>
          <a:srcRect l="13622" r="17660"/>
          <a:stretch/>
        </p:blipFill>
        <p:spPr>
          <a:xfrm>
            <a:off x="12375317" y="0"/>
            <a:ext cx="165026" cy="6858000"/>
          </a:xfrm>
          <a:prstGeom prst="rect">
            <a:avLst/>
          </a:prstGeom>
        </p:spPr>
      </p:pic>
    </p:spTree>
    <p:extLst>
      <p:ext uri="{BB962C8B-B14F-4D97-AF65-F5344CB8AC3E}">
        <p14:creationId xmlns:p14="http://schemas.microsoft.com/office/powerpoint/2010/main" val="2877255336"/>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3940" rtl="0" eaLnBrk="1" latinLnBrk="0" hangingPunct="1">
        <a:lnSpc>
          <a:spcPct val="90000"/>
        </a:lnSpc>
        <a:spcBef>
          <a:spcPct val="0"/>
        </a:spcBef>
        <a:buNone/>
        <a:defRPr sz="4123" b="1" kern="1200">
          <a:solidFill>
            <a:srgbClr val="0078D4"/>
          </a:solidFill>
          <a:latin typeface="Segoe UI" panose="020B0502040204020203" pitchFamily="34" charset="0"/>
          <a:ea typeface="+mj-ea"/>
          <a:cs typeface="Segoe UI" panose="020B0502040204020203" pitchFamily="34" charset="0"/>
        </a:defRPr>
      </a:lvl1pPr>
    </p:titleStyle>
    <p:bodyStyle>
      <a:lvl1pPr marL="228486" indent="-228486" algn="l" defTabSz="913940" rtl="0" eaLnBrk="1" latinLnBrk="0" hangingPunct="1">
        <a:lnSpc>
          <a:spcPct val="90000"/>
        </a:lnSpc>
        <a:spcBef>
          <a:spcPts val="1000"/>
        </a:spcBef>
        <a:buFont typeface="Arial" panose="020B0604020202020204" pitchFamily="34" charset="0"/>
        <a:buChar char="•"/>
        <a:defRPr sz="2998" kern="1200">
          <a:solidFill>
            <a:schemeClr val="tx1"/>
          </a:solidFill>
          <a:latin typeface="Segoe UI" panose="020B0502040204020203" pitchFamily="34" charset="0"/>
          <a:ea typeface="+mn-ea"/>
          <a:cs typeface="Segoe UI" panose="020B0502040204020203" pitchFamily="34" charset="0"/>
        </a:defRPr>
      </a:lvl1pPr>
      <a:lvl2pPr marL="685456" indent="-228486" algn="l" defTabSz="913940" rtl="0" eaLnBrk="1" latinLnBrk="0" hangingPunct="1">
        <a:lnSpc>
          <a:spcPct val="90000"/>
        </a:lnSpc>
        <a:spcBef>
          <a:spcPts val="499"/>
        </a:spcBef>
        <a:buFont typeface="Arial" panose="020B0604020202020204" pitchFamily="34" charset="0"/>
        <a:buChar char="•"/>
        <a:defRPr sz="2249" kern="1200">
          <a:solidFill>
            <a:schemeClr val="tx1"/>
          </a:solidFill>
          <a:latin typeface="Segoe UI" panose="020B0502040204020203" pitchFamily="34" charset="0"/>
          <a:ea typeface="+mn-ea"/>
          <a:cs typeface="Segoe UI" panose="020B0502040204020203" pitchFamily="34" charset="0"/>
        </a:defRPr>
      </a:lvl2pPr>
      <a:lvl3pPr marL="1142426" indent="-228486" algn="l" defTabSz="913940" rtl="0" eaLnBrk="1" latinLnBrk="0" hangingPunct="1">
        <a:lnSpc>
          <a:spcPct val="90000"/>
        </a:lnSpc>
        <a:spcBef>
          <a:spcPts val="499"/>
        </a:spcBef>
        <a:buFont typeface="Arial" panose="020B0604020202020204" pitchFamily="34" charset="0"/>
        <a:buChar char="•"/>
        <a:defRPr sz="1874" kern="1200">
          <a:solidFill>
            <a:schemeClr val="tx1"/>
          </a:solidFill>
          <a:latin typeface="Segoe UI" panose="020B0502040204020203" pitchFamily="34" charset="0"/>
          <a:ea typeface="+mn-ea"/>
          <a:cs typeface="Segoe UI" panose="020B0502040204020203" pitchFamily="34" charset="0"/>
        </a:defRPr>
      </a:lvl3pPr>
      <a:lvl4pPr marL="1599396" indent="-228486" algn="l" defTabSz="913940" rtl="0" eaLnBrk="1" latinLnBrk="0" hangingPunct="1">
        <a:lnSpc>
          <a:spcPct val="90000"/>
        </a:lnSpc>
        <a:spcBef>
          <a:spcPts val="499"/>
        </a:spcBef>
        <a:buFont typeface="Arial" panose="020B0604020202020204" pitchFamily="34" charset="0"/>
        <a:buChar char="•"/>
        <a:defRPr sz="1687" kern="1200">
          <a:solidFill>
            <a:schemeClr val="tx1"/>
          </a:solidFill>
          <a:latin typeface="Segoe UI" panose="020B0502040204020203" pitchFamily="34" charset="0"/>
          <a:ea typeface="+mn-ea"/>
          <a:cs typeface="Segoe UI" panose="020B0502040204020203" pitchFamily="34" charset="0"/>
        </a:defRPr>
      </a:lvl4pPr>
      <a:lvl5pPr marL="2056367" indent="-228486" algn="l" defTabSz="913940" rtl="0" eaLnBrk="1" latinLnBrk="0" hangingPunct="1">
        <a:lnSpc>
          <a:spcPct val="90000"/>
        </a:lnSpc>
        <a:spcBef>
          <a:spcPts val="499"/>
        </a:spcBef>
        <a:buFont typeface="Arial" panose="020B0604020202020204" pitchFamily="34" charset="0"/>
        <a:buChar char="•"/>
        <a:defRPr sz="1687" kern="1200">
          <a:solidFill>
            <a:schemeClr val="tx1"/>
          </a:solidFill>
          <a:latin typeface="Segoe UI" panose="020B0502040204020203" pitchFamily="34" charset="0"/>
          <a:ea typeface="+mn-ea"/>
          <a:cs typeface="Segoe UI" panose="020B0502040204020203" pitchFamily="34" charset="0"/>
        </a:defRPr>
      </a:lvl5pPr>
      <a:lvl6pPr marL="2513338" indent="-228486" algn="l" defTabSz="913940"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6pPr>
      <a:lvl7pPr marL="2970308" indent="-228486" algn="l" defTabSz="913940"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7pPr>
      <a:lvl8pPr marL="3427278" indent="-228486" algn="l" defTabSz="913940"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8pPr>
      <a:lvl9pPr marL="3884249" indent="-228486" algn="l" defTabSz="913940"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40" rtl="0" eaLnBrk="1" latinLnBrk="0" hangingPunct="1">
        <a:defRPr sz="1799" kern="1200">
          <a:solidFill>
            <a:schemeClr val="tx1"/>
          </a:solidFill>
          <a:latin typeface="+mn-lt"/>
          <a:ea typeface="+mn-ea"/>
          <a:cs typeface="+mn-cs"/>
        </a:defRPr>
      </a:lvl1pPr>
      <a:lvl2pPr marL="456970" algn="l" defTabSz="913940" rtl="0" eaLnBrk="1" latinLnBrk="0" hangingPunct="1">
        <a:defRPr sz="1799" kern="1200">
          <a:solidFill>
            <a:schemeClr val="tx1"/>
          </a:solidFill>
          <a:latin typeface="+mn-lt"/>
          <a:ea typeface="+mn-ea"/>
          <a:cs typeface="+mn-cs"/>
        </a:defRPr>
      </a:lvl2pPr>
      <a:lvl3pPr marL="913940" algn="l" defTabSz="913940" rtl="0" eaLnBrk="1" latinLnBrk="0" hangingPunct="1">
        <a:defRPr sz="1799" kern="1200">
          <a:solidFill>
            <a:schemeClr val="tx1"/>
          </a:solidFill>
          <a:latin typeface="+mn-lt"/>
          <a:ea typeface="+mn-ea"/>
          <a:cs typeface="+mn-cs"/>
        </a:defRPr>
      </a:lvl3pPr>
      <a:lvl4pPr marL="1370912" algn="l" defTabSz="913940" rtl="0" eaLnBrk="1" latinLnBrk="0" hangingPunct="1">
        <a:defRPr sz="1799" kern="1200">
          <a:solidFill>
            <a:schemeClr val="tx1"/>
          </a:solidFill>
          <a:latin typeface="+mn-lt"/>
          <a:ea typeface="+mn-ea"/>
          <a:cs typeface="+mn-cs"/>
        </a:defRPr>
      </a:lvl4pPr>
      <a:lvl5pPr marL="1827882" algn="l" defTabSz="913940" rtl="0" eaLnBrk="1" latinLnBrk="0" hangingPunct="1">
        <a:defRPr sz="1799" kern="1200">
          <a:solidFill>
            <a:schemeClr val="tx1"/>
          </a:solidFill>
          <a:latin typeface="+mn-lt"/>
          <a:ea typeface="+mn-ea"/>
          <a:cs typeface="+mn-cs"/>
        </a:defRPr>
      </a:lvl5pPr>
      <a:lvl6pPr marL="2284852" algn="l" defTabSz="913940" rtl="0" eaLnBrk="1" latinLnBrk="0" hangingPunct="1">
        <a:defRPr sz="1799" kern="1200">
          <a:solidFill>
            <a:schemeClr val="tx1"/>
          </a:solidFill>
          <a:latin typeface="+mn-lt"/>
          <a:ea typeface="+mn-ea"/>
          <a:cs typeface="+mn-cs"/>
        </a:defRPr>
      </a:lvl6pPr>
      <a:lvl7pPr marL="2741822" algn="l" defTabSz="913940" rtl="0" eaLnBrk="1" latinLnBrk="0" hangingPunct="1">
        <a:defRPr sz="1799" kern="1200">
          <a:solidFill>
            <a:schemeClr val="tx1"/>
          </a:solidFill>
          <a:latin typeface="+mn-lt"/>
          <a:ea typeface="+mn-ea"/>
          <a:cs typeface="+mn-cs"/>
        </a:defRPr>
      </a:lvl7pPr>
      <a:lvl8pPr marL="3198793" algn="l" defTabSz="913940" rtl="0" eaLnBrk="1" latinLnBrk="0" hangingPunct="1">
        <a:defRPr sz="1799" kern="1200">
          <a:solidFill>
            <a:schemeClr val="tx1"/>
          </a:solidFill>
          <a:latin typeface="+mn-lt"/>
          <a:ea typeface="+mn-ea"/>
          <a:cs typeface="+mn-cs"/>
        </a:defRPr>
      </a:lvl8pPr>
      <a:lvl9pPr marL="3655764" algn="l" defTabSz="91394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6">
          <p15:clr>
            <a:srgbClr val="F26B43"/>
          </p15:clr>
        </p15:guide>
        <p15:guide id="2" pos="746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2536423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4.svg"/></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73.svg"/></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en-us/azure/lighthouse/how-to/onboard-custome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github.com/Azure/Azure-Lighthouse-sample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github.com/Azure/Azure-Lighthouse-sample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Azure/Azure-Lighthouse-samples/blob/master/Azure-Delegated-Resource-Management/templates/rg-delegated-resource-management/multipleRgDelegatedResourceManagement.json" TargetMode="External"/><Relationship Id="rId13" Type="http://schemas.openxmlformats.org/officeDocument/2006/relationships/hyperlink" Target="https://docs.microsoft.com/en-us/azure/role-based-access-control/built-in-roles" TargetMode="External"/><Relationship Id="rId3" Type="http://schemas.openxmlformats.org/officeDocument/2006/relationships/hyperlink" Target="https://docs.microsoft.com/en-us/azure/lighthouse/overview" TargetMode="External"/><Relationship Id="rId7" Type="http://schemas.openxmlformats.org/officeDocument/2006/relationships/hyperlink" Target="https://github.com/Azure/Azure-Lighthouse-samples/blob/master/Azure-Delegated-Resource-Management/templates/rg-delegated-resource-management/rgDelegatedResourceManagement.parameters.json" TargetMode="External"/><Relationship Id="rId12" Type="http://schemas.openxmlformats.org/officeDocument/2006/relationships/hyperlink" Target="https://docs.microsoft.com/en-us/azure/lighthouse/samples/" TargetMode="External"/><Relationship Id="rId2" Type="http://schemas.openxmlformats.org/officeDocument/2006/relationships/hyperlink" Target="https://github.com/Azure/Azure-Lighthouse-samples" TargetMode="External"/><Relationship Id="rId1" Type="http://schemas.openxmlformats.org/officeDocument/2006/relationships/slideLayout" Target="../slideLayouts/slideLayout84.xml"/><Relationship Id="rId6" Type="http://schemas.openxmlformats.org/officeDocument/2006/relationships/hyperlink" Target="https://github.com/Azure/Azure-Lighthouse-samples/blob/master/Azure-Delegated-Resource-Management/templates/rg-delegated-resource-management/rgDelegatedResourceManagement.json" TargetMode="External"/><Relationship Id="rId11" Type="http://schemas.openxmlformats.org/officeDocument/2006/relationships/hyperlink" Target="https://github.com/Azure/Azure-Lighthouse-samples/blob/master/Azure-Delegated-Resource-Management/templates/marketplace-delegated-resource-management/marketplaceDelegatedResourceManagement.parameters.json" TargetMode="External"/><Relationship Id="rId5" Type="http://schemas.openxmlformats.org/officeDocument/2006/relationships/hyperlink" Target="https://github.com/Azure/Azure-Lighthouse-samples/blob/master/Azure-Delegated-Resource-Management/templates/delegated-resource-management/delegatedResourceManagement.parameters.json" TargetMode="External"/><Relationship Id="rId10" Type="http://schemas.openxmlformats.org/officeDocument/2006/relationships/hyperlink" Target="https://github.com/Azure/Azure-Lighthouse-samples/blob/master/Azure-Delegated-Resource-Management/templates/marketplace-delegated-resource-management/marketplaceDelegatedResourceManagement.json" TargetMode="External"/><Relationship Id="rId4" Type="http://schemas.openxmlformats.org/officeDocument/2006/relationships/hyperlink" Target="https://github.com/Azure/Azure-Lighthouse-samples/blob/master/Azure-Delegated-Resource-Management/templates/delegated-resource-management/delegatedResourceManagement.json" TargetMode="External"/><Relationship Id="rId9" Type="http://schemas.openxmlformats.org/officeDocument/2006/relationships/hyperlink" Target="https://github.com/Azure/Azure-Lighthouse-samples/blob/master/Azure-Delegated-Resource-Management/templates/rg-delegated-resource-management/multipleRgDelegatedResourceManagement.parameters.json"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svg"/><Relationship Id="rId3" Type="http://schemas.openxmlformats.org/officeDocument/2006/relationships/image" Target="../media/image45.jpeg"/><Relationship Id="rId21" Type="http://schemas.openxmlformats.org/officeDocument/2006/relationships/image" Target="../media/image63.png"/><Relationship Id="rId7" Type="http://schemas.openxmlformats.org/officeDocument/2006/relationships/image" Target="../media/image49.svg"/><Relationship Id="rId12" Type="http://schemas.openxmlformats.org/officeDocument/2006/relationships/image" Target="../media/image54.svg"/><Relationship Id="rId17" Type="http://schemas.openxmlformats.org/officeDocument/2006/relationships/image" Target="../media/image59.svg"/><Relationship Id="rId25" Type="http://schemas.openxmlformats.org/officeDocument/2006/relationships/image" Target="../media/image67.png"/><Relationship Id="rId2" Type="http://schemas.openxmlformats.org/officeDocument/2006/relationships/notesSlide" Target="../notesSlides/notesSlide2.xml"/><Relationship Id="rId16" Type="http://schemas.openxmlformats.org/officeDocument/2006/relationships/image" Target="../media/image58.png"/><Relationship Id="rId20" Type="http://schemas.openxmlformats.org/officeDocument/2006/relationships/image" Target="../media/image62.svg"/><Relationship Id="rId1" Type="http://schemas.openxmlformats.org/officeDocument/2006/relationships/slideLayout" Target="../slideLayouts/slideLayout84.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svg"/><Relationship Id="rId5" Type="http://schemas.openxmlformats.org/officeDocument/2006/relationships/image" Target="../media/image47.svg"/><Relationship Id="rId15" Type="http://schemas.openxmlformats.org/officeDocument/2006/relationships/image" Target="../media/image57.emf"/><Relationship Id="rId23" Type="http://schemas.openxmlformats.org/officeDocument/2006/relationships/image" Target="../media/image65.png"/><Relationship Id="rId10" Type="http://schemas.openxmlformats.org/officeDocument/2006/relationships/image" Target="../media/image52.sv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svg"/><Relationship Id="rId22" Type="http://schemas.openxmlformats.org/officeDocument/2006/relationships/image" Target="../media/image64.svg"/></Relationships>
</file>

<file path=ppt/slides/_rels/slide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docs.microsoft.com/en-us/azure/marketplace/partner-center-portal/create-new-managed-service-offe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docs.microsoft.com/en-us/azure/marketplace/partner-center-portal/create-new-managed-service-offe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2" Type="http://schemas.openxmlformats.org/officeDocument/2006/relationships/hyperlink" Target="http://www.microsoft.com/licensing/licensewise/default.aspx?lang=de&amp;langName=German"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svg"/></Relationships>
</file>

<file path=ppt/slides/_rels/slide7.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6.png"/><Relationship Id="rId7" Type="http://schemas.openxmlformats.org/officeDocument/2006/relationships/image" Target="../media/image74.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5.emf"/><Relationship Id="rId4" Type="http://schemas.openxmlformats.org/officeDocument/2006/relationships/image" Target="../media/image77.png"/><Relationship Id="rId9" Type="http://schemas.openxmlformats.org/officeDocument/2006/relationships/image" Target="../media/image79.emf"/></Relationships>
</file>

<file path=ppt/slides/_rels/slide9.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75.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3.svg"/><Relationship Id="rId11" Type="http://schemas.openxmlformats.org/officeDocument/2006/relationships/image" Target="../media/image81.emf"/><Relationship Id="rId5" Type="http://schemas.openxmlformats.org/officeDocument/2006/relationships/image" Target="../media/image72.png"/><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7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3498" y="2168746"/>
            <a:ext cx="11151917" cy="1578894"/>
          </a:xfrm>
        </p:spPr>
        <p:txBody>
          <a:bodyPr/>
          <a:lstStyle/>
          <a:p>
            <a:r>
              <a:rPr lang="de-AT" sz="5400">
                <a:solidFill>
                  <a:schemeClr val="bg1"/>
                </a:solidFill>
              </a:rPr>
              <a:t>Azure </a:t>
            </a:r>
            <a:r>
              <a:rPr lang="de-AT" sz="5400" err="1">
                <a:solidFill>
                  <a:schemeClr val="bg1"/>
                </a:solidFill>
              </a:rPr>
              <a:t>Lighthouse</a:t>
            </a:r>
            <a:br>
              <a:rPr lang="de-AT">
                <a:solidFill>
                  <a:schemeClr val="bg1"/>
                </a:solidFill>
              </a:rPr>
            </a:br>
            <a:br>
              <a:rPr lang="de-AT">
                <a:solidFill>
                  <a:schemeClr val="bg1"/>
                </a:solidFill>
              </a:rPr>
            </a:br>
            <a:r>
              <a:rPr kumimoji="0" lang="en-US" sz="2400" b="0" i="0" u="none" strike="noStrike" kern="1200" cap="none" spc="-100" normalizeH="0" baseline="0" noProof="0">
                <a:ln w="3175">
                  <a:noFill/>
                </a:ln>
                <a:solidFill>
                  <a:srgbClr val="FFFFFF"/>
                </a:solidFill>
                <a:effectLst/>
                <a:uLnTx/>
                <a:uFillTx/>
                <a:latin typeface="Segoe UI Light"/>
                <a:ea typeface="+mn-ea"/>
                <a:cs typeface="Segoe UI Light"/>
              </a:rPr>
              <a:t>Azure Delegated Resource Management (ADRM)</a:t>
            </a:r>
            <a:endParaRPr lang="de-AT"/>
          </a:p>
        </p:txBody>
      </p:sp>
      <p:sp>
        <p:nvSpPr>
          <p:cNvPr id="4" name="Text Placeholder 3"/>
          <p:cNvSpPr>
            <a:spLocks noGrp="1"/>
          </p:cNvSpPr>
          <p:nvPr>
            <p:ph type="body" sz="quarter" idx="10"/>
          </p:nvPr>
        </p:nvSpPr>
        <p:spPr>
          <a:xfrm>
            <a:off x="247103" y="4153493"/>
            <a:ext cx="11378959" cy="1342932"/>
          </a:xfrm>
        </p:spPr>
        <p:txBody>
          <a:bodyPr/>
          <a:lstStyle/>
          <a:p>
            <a:r>
              <a:rPr lang="de-AT" sz="2800"/>
              <a:t>Arturo Quiroga</a:t>
            </a:r>
          </a:p>
          <a:p>
            <a:r>
              <a:rPr lang="de-AT" sz="2800"/>
              <a:t>Sr. Cloud Solution </a:t>
            </a:r>
            <a:r>
              <a:rPr lang="de-AT" sz="2800" err="1"/>
              <a:t>Architect</a:t>
            </a:r>
            <a:r>
              <a:rPr lang="de-AT" sz="2800"/>
              <a:t> – Azure App Innovation, IoT, AI</a:t>
            </a:r>
          </a:p>
          <a:p>
            <a:r>
              <a:rPr lang="de-AT" sz="2800"/>
              <a:t>Microsoft Canada - GPS</a:t>
            </a:r>
          </a:p>
        </p:txBody>
      </p:sp>
      <p:pic>
        <p:nvPicPr>
          <p:cNvPr id="5" name="Graphic 7">
            <a:extLst>
              <a:ext uri="{FF2B5EF4-FFF2-40B4-BE49-F238E27FC236}">
                <a16:creationId xmlns:a16="http://schemas.microsoft.com/office/drawing/2014/main" id="{F1B21491-05A1-B783-F5F2-149BE402B7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77782" y="1609946"/>
            <a:ext cx="1117599" cy="111759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83128087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BB6AAD0-E3E2-6E52-1824-23BA160BEBFC}"/>
              </a:ext>
            </a:extLst>
          </p:cNvPr>
          <p:cNvSpPr>
            <a:spLocks noGrp="1"/>
          </p:cNvSpPr>
          <p:nvPr>
            <p:ph type="title"/>
          </p:nvPr>
        </p:nvSpPr>
        <p:spPr>
          <a:xfrm>
            <a:off x="411454" y="63525"/>
            <a:ext cx="11151917" cy="997196"/>
          </a:xfrm>
        </p:spPr>
        <p:txBody>
          <a:bodyPr/>
          <a:lstStyle/>
          <a:p>
            <a:r>
              <a:rPr lang="en-US"/>
              <a:t>Azure Lighthouse + Azure Arc: Bring Azure services and management to any infrastructure</a:t>
            </a:r>
            <a:endParaRPr lang="de-AT"/>
          </a:p>
        </p:txBody>
      </p:sp>
      <p:sp>
        <p:nvSpPr>
          <p:cNvPr id="3" name="Rectangle 2">
            <a:extLst>
              <a:ext uri="{FF2B5EF4-FFF2-40B4-BE49-F238E27FC236}">
                <a16:creationId xmlns:a16="http://schemas.microsoft.com/office/drawing/2014/main" id="{612D5175-46C0-4E75-99FA-91025742211F}"/>
              </a:ext>
            </a:extLst>
          </p:cNvPr>
          <p:cNvSpPr/>
          <p:nvPr/>
        </p:nvSpPr>
        <p:spPr>
          <a:xfrm>
            <a:off x="465391" y="1443861"/>
            <a:ext cx="11426244" cy="367477"/>
          </a:xfrm>
          <a:prstGeom prst="rect">
            <a:avLst/>
          </a:prstGeom>
        </p:spPr>
        <p:txBody>
          <a:bodyPr wrap="square" lIns="0">
            <a:spAutoFit/>
          </a:bodyPr>
          <a:lstStyle/>
          <a:p>
            <a:pPr defTabSz="914367"/>
            <a:r>
              <a:rPr lang="en-US" sz="1800">
                <a:solidFill>
                  <a:srgbClr val="000000"/>
                </a:solidFill>
                <a:latin typeface="Segoe UI"/>
              </a:rPr>
              <a:t>Azure Arc extends Azure management &amp; enables Azure services to run across on-premises, multi-cloud, &amp; edge</a:t>
            </a:r>
          </a:p>
        </p:txBody>
      </p:sp>
      <p:sp>
        <p:nvSpPr>
          <p:cNvPr id="114" name="Text Placeholder 2">
            <a:extLst>
              <a:ext uri="{FF2B5EF4-FFF2-40B4-BE49-F238E27FC236}">
                <a16:creationId xmlns:a16="http://schemas.microsoft.com/office/drawing/2014/main" id="{31FAE6DA-C594-476E-9EE2-DC463D891F3E}"/>
              </a:ext>
            </a:extLst>
          </p:cNvPr>
          <p:cNvSpPr txBox="1">
            <a:spLocks/>
          </p:cNvSpPr>
          <p:nvPr/>
        </p:nvSpPr>
        <p:spPr>
          <a:xfrm>
            <a:off x="1701121" y="3030370"/>
            <a:ext cx="3679441"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32" kern="1200" spc="-50" baseline="0">
                <a:solidFill>
                  <a:schemeClr val="tx1"/>
                </a:solidFill>
                <a:latin typeface="+mj-lt"/>
                <a:ea typeface="+mn-ea"/>
                <a:cs typeface="+mn-cs"/>
              </a:defRPr>
            </a:lvl1pPr>
            <a:lvl2pPr marL="466298"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1398895"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1865193"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600"/>
              </a:spcBef>
              <a:spcAft>
                <a:spcPts val="1200"/>
              </a:spcAft>
            </a:pPr>
            <a:r>
              <a:rPr lang="en-US" sz="1400" spc="-49">
                <a:gradFill>
                  <a:gsLst>
                    <a:gs pos="0">
                      <a:srgbClr val="000000"/>
                    </a:gs>
                    <a:gs pos="100000">
                      <a:srgbClr val="000000"/>
                    </a:gs>
                  </a:gsLst>
                  <a:lin ang="5400000" scaled="1"/>
                </a:gradFill>
                <a:latin typeface="Segoe UI"/>
              </a:rPr>
              <a:t>Grow revenue by expanding Servers &amp; Kubernetes management in hybrid environments</a:t>
            </a:r>
          </a:p>
        </p:txBody>
      </p:sp>
      <p:sp>
        <p:nvSpPr>
          <p:cNvPr id="115" name="Text Placeholder 2">
            <a:extLst>
              <a:ext uri="{FF2B5EF4-FFF2-40B4-BE49-F238E27FC236}">
                <a16:creationId xmlns:a16="http://schemas.microsoft.com/office/drawing/2014/main" id="{429C8E4D-2F0C-4C1E-A4B2-60D95A8F7DC7}"/>
              </a:ext>
            </a:extLst>
          </p:cNvPr>
          <p:cNvSpPr txBox="1">
            <a:spLocks/>
          </p:cNvSpPr>
          <p:nvPr/>
        </p:nvSpPr>
        <p:spPr>
          <a:xfrm>
            <a:off x="1712617" y="3935423"/>
            <a:ext cx="344468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32" kern="1200" spc="-50" baseline="0">
                <a:solidFill>
                  <a:schemeClr val="tx1"/>
                </a:solidFill>
                <a:latin typeface="+mj-lt"/>
                <a:ea typeface="+mn-ea"/>
                <a:cs typeface="+mn-cs"/>
              </a:defRPr>
            </a:lvl1pPr>
            <a:lvl2pPr marL="466298"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1398895"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1865193"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600"/>
              </a:spcBef>
              <a:spcAft>
                <a:spcPts val="1200"/>
              </a:spcAft>
            </a:pPr>
            <a:r>
              <a:rPr lang="en-US" sz="1400" spc="-49">
                <a:gradFill>
                  <a:gsLst>
                    <a:gs pos="0">
                      <a:srgbClr val="000000"/>
                    </a:gs>
                    <a:gs pos="100000">
                      <a:srgbClr val="000000"/>
                    </a:gs>
                  </a:gsLst>
                  <a:lin ang="5400000" scaled="1"/>
                </a:gradFill>
                <a:latin typeface="Segoe UI"/>
              </a:rPr>
              <a:t>Consolidate tool sets and governance for complex environments </a:t>
            </a:r>
          </a:p>
        </p:txBody>
      </p:sp>
      <p:grpSp>
        <p:nvGrpSpPr>
          <p:cNvPr id="117" name="Group 116" descr="monitor progress">
            <a:extLst>
              <a:ext uri="{FF2B5EF4-FFF2-40B4-BE49-F238E27FC236}">
                <a16:creationId xmlns:a16="http://schemas.microsoft.com/office/drawing/2014/main" id="{58C9BD57-3648-4D01-A08D-87157802CE86}"/>
              </a:ext>
            </a:extLst>
          </p:cNvPr>
          <p:cNvGrpSpPr/>
          <p:nvPr/>
        </p:nvGrpSpPr>
        <p:grpSpPr>
          <a:xfrm>
            <a:off x="971329" y="3099472"/>
            <a:ext cx="424757" cy="368419"/>
            <a:chOff x="5376340" y="2161459"/>
            <a:chExt cx="410598" cy="356140"/>
          </a:xfrm>
        </p:grpSpPr>
        <p:sp>
          <p:nvSpPr>
            <p:cNvPr id="118" name="Freeform 133">
              <a:extLst>
                <a:ext uri="{FF2B5EF4-FFF2-40B4-BE49-F238E27FC236}">
                  <a16:creationId xmlns:a16="http://schemas.microsoft.com/office/drawing/2014/main" id="{9BACC400-8C8B-4B36-9B60-2CE7C3AB82AF}"/>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19" name="Freeform 134">
              <a:extLst>
                <a:ext uri="{FF2B5EF4-FFF2-40B4-BE49-F238E27FC236}">
                  <a16:creationId xmlns:a16="http://schemas.microsoft.com/office/drawing/2014/main" id="{F6BD8167-F2D0-400A-BA3D-AB9D942D27FC}"/>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20" name="Freeform 135">
              <a:extLst>
                <a:ext uri="{FF2B5EF4-FFF2-40B4-BE49-F238E27FC236}">
                  <a16:creationId xmlns:a16="http://schemas.microsoft.com/office/drawing/2014/main" id="{2D523506-0003-4FC3-99B0-7B0E904A3F4D}"/>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21" name="Freeform 136">
              <a:extLst>
                <a:ext uri="{FF2B5EF4-FFF2-40B4-BE49-F238E27FC236}">
                  <a16:creationId xmlns:a16="http://schemas.microsoft.com/office/drawing/2014/main" id="{2C2B2C54-4F17-45D7-8739-341560926C96}"/>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22" name="Freeform 137">
              <a:extLst>
                <a:ext uri="{FF2B5EF4-FFF2-40B4-BE49-F238E27FC236}">
                  <a16:creationId xmlns:a16="http://schemas.microsoft.com/office/drawing/2014/main" id="{141461BD-9377-4BFF-941B-DE3BBF405418}"/>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grpSp>
      <p:grpSp>
        <p:nvGrpSpPr>
          <p:cNvPr id="123" name="Group 122" descr="automated">
            <a:extLst>
              <a:ext uri="{FF2B5EF4-FFF2-40B4-BE49-F238E27FC236}">
                <a16:creationId xmlns:a16="http://schemas.microsoft.com/office/drawing/2014/main" id="{236605E0-C989-49DC-ABE3-76BE19BCA8E7}"/>
              </a:ext>
            </a:extLst>
          </p:cNvPr>
          <p:cNvGrpSpPr/>
          <p:nvPr/>
        </p:nvGrpSpPr>
        <p:grpSpPr>
          <a:xfrm>
            <a:off x="980641" y="3916306"/>
            <a:ext cx="406135" cy="404578"/>
            <a:chOff x="8223343" y="4865935"/>
            <a:chExt cx="406193" cy="404636"/>
          </a:xfrm>
        </p:grpSpPr>
        <p:sp>
          <p:nvSpPr>
            <p:cNvPr id="124" name="Freeform 499">
              <a:extLst>
                <a:ext uri="{FF2B5EF4-FFF2-40B4-BE49-F238E27FC236}">
                  <a16:creationId xmlns:a16="http://schemas.microsoft.com/office/drawing/2014/main" id="{AECB21C0-A6F1-48C2-97C6-F4D0204C64A3}"/>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25" name="Freeform 500">
              <a:extLst>
                <a:ext uri="{FF2B5EF4-FFF2-40B4-BE49-F238E27FC236}">
                  <a16:creationId xmlns:a16="http://schemas.microsoft.com/office/drawing/2014/main" id="{1BE9D202-AFB9-4B34-A119-260D04A3DF45}"/>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26" name="Oval 501">
              <a:extLst>
                <a:ext uri="{FF2B5EF4-FFF2-40B4-BE49-F238E27FC236}">
                  <a16:creationId xmlns:a16="http://schemas.microsoft.com/office/drawing/2014/main" id="{BD74B2AC-9303-4A53-B3B4-279ED092D8A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27" name="Oval 502">
              <a:extLst>
                <a:ext uri="{FF2B5EF4-FFF2-40B4-BE49-F238E27FC236}">
                  <a16:creationId xmlns:a16="http://schemas.microsoft.com/office/drawing/2014/main" id="{C28CDE4B-2CF2-474E-BBA5-E6D8BE289693}"/>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28" name="Oval 503">
              <a:extLst>
                <a:ext uri="{FF2B5EF4-FFF2-40B4-BE49-F238E27FC236}">
                  <a16:creationId xmlns:a16="http://schemas.microsoft.com/office/drawing/2014/main" id="{12554E3E-A43C-4746-B915-66F33372AFAB}"/>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29" name="Oval 504">
              <a:extLst>
                <a:ext uri="{FF2B5EF4-FFF2-40B4-BE49-F238E27FC236}">
                  <a16:creationId xmlns:a16="http://schemas.microsoft.com/office/drawing/2014/main" id="{CE11FDF6-17B0-4033-ACB5-C6BFB91C2A44}"/>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30" name="Oval 505">
              <a:extLst>
                <a:ext uri="{FF2B5EF4-FFF2-40B4-BE49-F238E27FC236}">
                  <a16:creationId xmlns:a16="http://schemas.microsoft.com/office/drawing/2014/main" id="{291A4A4D-7C74-4ED8-A982-C4F157C15BF7}"/>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31" name="Oval 506">
              <a:extLst>
                <a:ext uri="{FF2B5EF4-FFF2-40B4-BE49-F238E27FC236}">
                  <a16:creationId xmlns:a16="http://schemas.microsoft.com/office/drawing/2014/main" id="{C144BF1E-3F5B-4177-8BDD-BA8C5392632A}"/>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32" name="Oval 507">
              <a:extLst>
                <a:ext uri="{FF2B5EF4-FFF2-40B4-BE49-F238E27FC236}">
                  <a16:creationId xmlns:a16="http://schemas.microsoft.com/office/drawing/2014/main" id="{2CD3A8FC-7221-4B5B-8F86-C3B753BAD5F3}"/>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sp>
          <p:nvSpPr>
            <p:cNvPr id="133" name="Oval 508">
              <a:extLst>
                <a:ext uri="{FF2B5EF4-FFF2-40B4-BE49-F238E27FC236}">
                  <a16:creationId xmlns:a16="http://schemas.microsoft.com/office/drawing/2014/main" id="{74960614-4967-4302-92E0-65B81B38E578}"/>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grpSp>
      <p:sp>
        <p:nvSpPr>
          <p:cNvPr id="20" name="Text Placeholder 2">
            <a:extLst>
              <a:ext uri="{FF2B5EF4-FFF2-40B4-BE49-F238E27FC236}">
                <a16:creationId xmlns:a16="http://schemas.microsoft.com/office/drawing/2014/main" id="{A8ECB2DF-364E-4DD9-A7C1-D6B0905785EA}"/>
              </a:ext>
            </a:extLst>
          </p:cNvPr>
          <p:cNvSpPr txBox="1">
            <a:spLocks/>
          </p:cNvSpPr>
          <p:nvPr/>
        </p:nvSpPr>
        <p:spPr>
          <a:xfrm>
            <a:off x="1712616" y="4883882"/>
            <a:ext cx="336833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32" kern="1200" spc="-50" baseline="0">
                <a:solidFill>
                  <a:schemeClr val="tx1"/>
                </a:solidFill>
                <a:latin typeface="+mj-lt"/>
                <a:ea typeface="+mn-ea"/>
                <a:cs typeface="+mn-cs"/>
              </a:defRPr>
            </a:lvl1pPr>
            <a:lvl2pPr marL="466298"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1398895"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1865193"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80067" defTabSz="914049"/>
            <a:r>
              <a:rPr lang="en-US" sz="1400" spc="-49">
                <a:gradFill>
                  <a:gsLst>
                    <a:gs pos="0">
                      <a:srgbClr val="000000"/>
                    </a:gs>
                    <a:gs pos="100000">
                      <a:srgbClr val="000000"/>
                    </a:gs>
                  </a:gsLst>
                  <a:lin ang="5400000" scaled="1"/>
                </a:gradFill>
                <a:latin typeface="Segoe UI"/>
              </a:rPr>
              <a:t>Extend Azure Lighthouse security and visibility to hybrid and multi-cloud</a:t>
            </a:r>
          </a:p>
        </p:txBody>
      </p:sp>
      <p:grpSp>
        <p:nvGrpSpPr>
          <p:cNvPr id="86" name="Group 85" descr="broad application support">
            <a:extLst>
              <a:ext uri="{FF2B5EF4-FFF2-40B4-BE49-F238E27FC236}">
                <a16:creationId xmlns:a16="http://schemas.microsoft.com/office/drawing/2014/main" id="{D3C12F65-BBC9-4A58-BA36-AA8A3C304C73}"/>
              </a:ext>
            </a:extLst>
          </p:cNvPr>
          <p:cNvGrpSpPr/>
          <p:nvPr/>
        </p:nvGrpSpPr>
        <p:grpSpPr>
          <a:xfrm>
            <a:off x="881007" y="4874588"/>
            <a:ext cx="590755" cy="405248"/>
            <a:chOff x="6313882" y="1370180"/>
            <a:chExt cx="443543" cy="261457"/>
          </a:xfrm>
        </p:grpSpPr>
        <p:sp>
          <p:nvSpPr>
            <p:cNvPr id="87" name="Freeform 907">
              <a:extLst>
                <a:ext uri="{FF2B5EF4-FFF2-40B4-BE49-F238E27FC236}">
                  <a16:creationId xmlns:a16="http://schemas.microsoft.com/office/drawing/2014/main" id="{71CF6704-1992-4791-80A9-F880AE9DBA26}"/>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sp>
          <p:nvSpPr>
            <p:cNvPr id="88" name="Freeform 908">
              <a:extLst>
                <a:ext uri="{FF2B5EF4-FFF2-40B4-BE49-F238E27FC236}">
                  <a16:creationId xmlns:a16="http://schemas.microsoft.com/office/drawing/2014/main" id="{D6535856-E056-438C-B33E-F31969D7510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sp>
          <p:nvSpPr>
            <p:cNvPr id="89" name="Oval 909">
              <a:extLst>
                <a:ext uri="{FF2B5EF4-FFF2-40B4-BE49-F238E27FC236}">
                  <a16:creationId xmlns:a16="http://schemas.microsoft.com/office/drawing/2014/main" id="{DF8271E8-0382-4C6B-8219-DB72EA2FD98E}"/>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sp>
          <p:nvSpPr>
            <p:cNvPr id="90" name="Freeform 910">
              <a:extLst>
                <a:ext uri="{FF2B5EF4-FFF2-40B4-BE49-F238E27FC236}">
                  <a16:creationId xmlns:a16="http://schemas.microsoft.com/office/drawing/2014/main" id="{995C77FD-FA72-4A1D-A03D-3B99C0CD94D9}"/>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sp>
          <p:nvSpPr>
            <p:cNvPr id="91" name="Freeform 911">
              <a:extLst>
                <a:ext uri="{FF2B5EF4-FFF2-40B4-BE49-F238E27FC236}">
                  <a16:creationId xmlns:a16="http://schemas.microsoft.com/office/drawing/2014/main" id="{40932ABE-278A-4293-9B58-3515915A442F}"/>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grpSp>
      <p:pic>
        <p:nvPicPr>
          <p:cNvPr id="7" name="Picture 6">
            <a:extLst>
              <a:ext uri="{FF2B5EF4-FFF2-40B4-BE49-F238E27FC236}">
                <a16:creationId xmlns:a16="http://schemas.microsoft.com/office/drawing/2014/main" id="{903D09AD-54A4-44E1-A017-74DB899ABBB9}"/>
              </a:ext>
            </a:extLst>
          </p:cNvPr>
          <p:cNvPicPr>
            <a:picLocks noChangeAspect="1"/>
          </p:cNvPicPr>
          <p:nvPr/>
        </p:nvPicPr>
        <p:blipFill>
          <a:blip r:embed="rId3"/>
          <a:stretch>
            <a:fillRect/>
          </a:stretch>
        </p:blipFill>
        <p:spPr>
          <a:xfrm>
            <a:off x="2851806" y="2163401"/>
            <a:ext cx="590163" cy="441739"/>
          </a:xfrm>
          <a:prstGeom prst="rect">
            <a:avLst/>
          </a:prstGeom>
        </p:spPr>
      </p:pic>
      <p:sp>
        <p:nvSpPr>
          <p:cNvPr id="181" name="Text Placeholder 2">
            <a:extLst>
              <a:ext uri="{FF2B5EF4-FFF2-40B4-BE49-F238E27FC236}">
                <a16:creationId xmlns:a16="http://schemas.microsoft.com/office/drawing/2014/main" id="{638A7515-D4A7-4947-8851-831D5FC89E4F}"/>
              </a:ext>
            </a:extLst>
          </p:cNvPr>
          <p:cNvSpPr txBox="1">
            <a:spLocks/>
          </p:cNvSpPr>
          <p:nvPr/>
        </p:nvSpPr>
        <p:spPr>
          <a:xfrm>
            <a:off x="8039619" y="3030370"/>
            <a:ext cx="336833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32" kern="1200" spc="-50" baseline="0">
                <a:solidFill>
                  <a:schemeClr val="tx1"/>
                </a:solidFill>
                <a:latin typeface="+mj-lt"/>
                <a:ea typeface="+mn-ea"/>
                <a:cs typeface="+mn-cs"/>
              </a:defRPr>
            </a:lvl1pPr>
            <a:lvl2pPr marL="466298"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1398895"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1865193"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600"/>
              </a:spcBef>
              <a:spcAft>
                <a:spcPts val="1200"/>
              </a:spcAft>
            </a:pPr>
            <a:r>
              <a:rPr lang="en-US" sz="1400" spc="-49">
                <a:gradFill>
                  <a:gsLst>
                    <a:gs pos="0">
                      <a:srgbClr val="000000"/>
                    </a:gs>
                    <a:gs pos="100000">
                      <a:srgbClr val="000000"/>
                    </a:gs>
                  </a:gsLst>
                  <a:lin ang="5400000" scaled="1"/>
                </a:gradFill>
                <a:latin typeface="Segoe UI"/>
              </a:rPr>
              <a:t>Extend Azure management across environments</a:t>
            </a:r>
          </a:p>
        </p:txBody>
      </p:sp>
      <p:sp>
        <p:nvSpPr>
          <p:cNvPr id="182" name="Text Placeholder 2">
            <a:extLst>
              <a:ext uri="{FF2B5EF4-FFF2-40B4-BE49-F238E27FC236}">
                <a16:creationId xmlns:a16="http://schemas.microsoft.com/office/drawing/2014/main" id="{3E95F6BF-C39B-42FD-B85A-0E74C8FBBB08}"/>
              </a:ext>
            </a:extLst>
          </p:cNvPr>
          <p:cNvSpPr txBox="1">
            <a:spLocks/>
          </p:cNvSpPr>
          <p:nvPr/>
        </p:nvSpPr>
        <p:spPr>
          <a:xfrm>
            <a:off x="8039619" y="4072535"/>
            <a:ext cx="336833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32" kern="1200" spc="-50" baseline="0">
                <a:solidFill>
                  <a:schemeClr val="tx1"/>
                </a:solidFill>
                <a:latin typeface="+mj-lt"/>
                <a:ea typeface="+mn-ea"/>
                <a:cs typeface="+mn-cs"/>
              </a:defRPr>
            </a:lvl1pPr>
            <a:lvl2pPr marL="466298"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1398895"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1865193"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600"/>
              </a:spcBef>
              <a:spcAft>
                <a:spcPts val="1200"/>
              </a:spcAft>
              <a:defRPr/>
            </a:pPr>
            <a:r>
              <a:rPr lang="en-US" sz="1400" spc="-49">
                <a:gradFill>
                  <a:gsLst>
                    <a:gs pos="0">
                      <a:srgbClr val="000000"/>
                    </a:gs>
                    <a:gs pos="100000">
                      <a:srgbClr val="000000"/>
                    </a:gs>
                  </a:gsLst>
                  <a:lin ang="5400000" scaled="1"/>
                </a:gradFill>
                <a:latin typeface="Segoe UI"/>
              </a:rPr>
              <a:t>Adopt cloud practices on-premises</a:t>
            </a:r>
          </a:p>
        </p:txBody>
      </p:sp>
      <p:sp>
        <p:nvSpPr>
          <p:cNvPr id="184" name="Text Placeholder 2">
            <a:extLst>
              <a:ext uri="{FF2B5EF4-FFF2-40B4-BE49-F238E27FC236}">
                <a16:creationId xmlns:a16="http://schemas.microsoft.com/office/drawing/2014/main" id="{16B6ACBD-6ABC-4D6A-8FE1-ECC834634A23}"/>
              </a:ext>
            </a:extLst>
          </p:cNvPr>
          <p:cNvSpPr txBox="1">
            <a:spLocks/>
          </p:cNvSpPr>
          <p:nvPr/>
        </p:nvSpPr>
        <p:spPr>
          <a:xfrm>
            <a:off x="8044674" y="4955205"/>
            <a:ext cx="336833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32" kern="1200" spc="-50" baseline="0">
                <a:solidFill>
                  <a:schemeClr val="tx1"/>
                </a:solidFill>
                <a:latin typeface="+mj-lt"/>
                <a:ea typeface="+mn-ea"/>
                <a:cs typeface="+mn-cs"/>
              </a:defRPr>
            </a:lvl1pPr>
            <a:lvl2pPr marL="466298"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1398895"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1865193"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49">
              <a:spcAft>
                <a:spcPts val="2353"/>
              </a:spcAft>
              <a:defRPr/>
            </a:pPr>
            <a:r>
              <a:rPr lang="en-US" sz="1400" spc="-49">
                <a:gradFill>
                  <a:gsLst>
                    <a:gs pos="0">
                      <a:srgbClr val="000000"/>
                    </a:gs>
                    <a:gs pos="100000">
                      <a:srgbClr val="000000"/>
                    </a:gs>
                  </a:gsLst>
                  <a:lin ang="5400000" scaled="1"/>
                </a:gradFill>
                <a:latin typeface="Segoe UI"/>
              </a:rPr>
              <a:t>Run Azure data services anywhere</a:t>
            </a:r>
          </a:p>
        </p:txBody>
      </p:sp>
      <p:grpSp>
        <p:nvGrpSpPr>
          <p:cNvPr id="197" name="Group 196">
            <a:extLst>
              <a:ext uri="{FF2B5EF4-FFF2-40B4-BE49-F238E27FC236}">
                <a16:creationId xmlns:a16="http://schemas.microsoft.com/office/drawing/2014/main" id="{566702FF-34B6-4E08-9825-7EAE70BF169B}"/>
              </a:ext>
            </a:extLst>
          </p:cNvPr>
          <p:cNvGrpSpPr/>
          <p:nvPr/>
        </p:nvGrpSpPr>
        <p:grpSpPr>
          <a:xfrm>
            <a:off x="7111056" y="2889274"/>
            <a:ext cx="804149" cy="784460"/>
            <a:chOff x="4368403" y="2889653"/>
            <a:chExt cx="469107" cy="469107"/>
          </a:xfrm>
        </p:grpSpPr>
        <p:grpSp>
          <p:nvGrpSpPr>
            <p:cNvPr id="198" name="Group 197">
              <a:extLst>
                <a:ext uri="{FF2B5EF4-FFF2-40B4-BE49-F238E27FC236}">
                  <a16:creationId xmlns:a16="http://schemas.microsoft.com/office/drawing/2014/main" id="{BD9B896E-52F6-4402-A8EA-A5BF99AB66F6}"/>
                </a:ext>
              </a:extLst>
            </p:cNvPr>
            <p:cNvGrpSpPr/>
            <p:nvPr/>
          </p:nvGrpSpPr>
          <p:grpSpPr>
            <a:xfrm rot="18900000">
              <a:off x="4368403" y="2889653"/>
              <a:ext cx="469107" cy="469107"/>
              <a:chOff x="4368403" y="2889653"/>
              <a:chExt cx="469107" cy="469107"/>
            </a:xfrm>
          </p:grpSpPr>
          <p:grpSp>
            <p:nvGrpSpPr>
              <p:cNvPr id="205" name="Group 204">
                <a:extLst>
                  <a:ext uri="{FF2B5EF4-FFF2-40B4-BE49-F238E27FC236}">
                    <a16:creationId xmlns:a16="http://schemas.microsoft.com/office/drawing/2014/main" id="{E2276741-30FF-4A5A-A86D-2825DE12A5D1}"/>
                  </a:ext>
                </a:extLst>
              </p:cNvPr>
              <p:cNvGrpSpPr/>
              <p:nvPr/>
            </p:nvGrpSpPr>
            <p:grpSpPr>
              <a:xfrm>
                <a:off x="4573913" y="2889653"/>
                <a:ext cx="58087" cy="469107"/>
                <a:chOff x="4557244" y="2889653"/>
                <a:chExt cx="58087" cy="469107"/>
              </a:xfrm>
            </p:grpSpPr>
            <p:grpSp>
              <p:nvGrpSpPr>
                <p:cNvPr id="213" name="Group 212">
                  <a:extLst>
                    <a:ext uri="{FF2B5EF4-FFF2-40B4-BE49-F238E27FC236}">
                      <a16:creationId xmlns:a16="http://schemas.microsoft.com/office/drawing/2014/main" id="{B4341847-01B3-4790-ABD2-1EA597D3EF01}"/>
                    </a:ext>
                  </a:extLst>
                </p:cNvPr>
                <p:cNvGrpSpPr/>
                <p:nvPr/>
              </p:nvGrpSpPr>
              <p:grpSpPr>
                <a:xfrm>
                  <a:off x="4557244" y="2889653"/>
                  <a:ext cx="58087" cy="176213"/>
                  <a:chOff x="4581056" y="2770591"/>
                  <a:chExt cx="58087" cy="176213"/>
                </a:xfrm>
              </p:grpSpPr>
              <p:cxnSp>
                <p:nvCxnSpPr>
                  <p:cNvPr id="217" name="Straight Connector 216">
                    <a:extLst>
                      <a:ext uri="{FF2B5EF4-FFF2-40B4-BE49-F238E27FC236}">
                        <a16:creationId xmlns:a16="http://schemas.microsoft.com/office/drawing/2014/main" id="{176E2116-59B6-4519-84D9-83C8BB996642}"/>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218" name="Rectangle 11">
                    <a:extLst>
                      <a:ext uri="{FF2B5EF4-FFF2-40B4-BE49-F238E27FC236}">
                        <a16:creationId xmlns:a16="http://schemas.microsoft.com/office/drawing/2014/main" id="{F5EEFB4C-89E9-43B3-8587-C972E3FD0778}"/>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kern="0" err="1">
                      <a:solidFill>
                        <a:srgbClr val="000000"/>
                      </a:solidFill>
                      <a:latin typeface="Segoe UI"/>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1B9B8941-8894-4D82-96DD-7E40F1462BEF}"/>
                    </a:ext>
                  </a:extLst>
                </p:cNvPr>
                <p:cNvGrpSpPr/>
                <p:nvPr/>
              </p:nvGrpSpPr>
              <p:grpSpPr>
                <a:xfrm flipV="1">
                  <a:off x="4557244" y="3182547"/>
                  <a:ext cx="58087" cy="176213"/>
                  <a:chOff x="4581056" y="2770591"/>
                  <a:chExt cx="58087" cy="176213"/>
                </a:xfrm>
              </p:grpSpPr>
              <p:cxnSp>
                <p:nvCxnSpPr>
                  <p:cNvPr id="215" name="Straight Connector 214">
                    <a:extLst>
                      <a:ext uri="{FF2B5EF4-FFF2-40B4-BE49-F238E27FC236}">
                        <a16:creationId xmlns:a16="http://schemas.microsoft.com/office/drawing/2014/main" id="{D27C8F20-D508-475D-94D2-AC17B5F0B40B}"/>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216" name="Rectangle 11">
                    <a:extLst>
                      <a:ext uri="{FF2B5EF4-FFF2-40B4-BE49-F238E27FC236}">
                        <a16:creationId xmlns:a16="http://schemas.microsoft.com/office/drawing/2014/main" id="{77A0AECB-F074-4E15-8E82-F61ED8A3E354}"/>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kern="0" err="1">
                      <a:solidFill>
                        <a:srgbClr val="000000"/>
                      </a:solidFill>
                      <a:latin typeface="Segoe UI"/>
                      <a:ea typeface="Segoe UI" pitchFamily="34" charset="0"/>
                      <a:cs typeface="Segoe UI" pitchFamily="34" charset="0"/>
                    </a:endParaRPr>
                  </a:p>
                </p:txBody>
              </p:sp>
            </p:grpSp>
          </p:grpSp>
          <p:grpSp>
            <p:nvGrpSpPr>
              <p:cNvPr id="206" name="Group 205">
                <a:extLst>
                  <a:ext uri="{FF2B5EF4-FFF2-40B4-BE49-F238E27FC236}">
                    <a16:creationId xmlns:a16="http://schemas.microsoft.com/office/drawing/2014/main" id="{A8AB19AE-8268-46BD-B5EE-411E69BF695F}"/>
                  </a:ext>
                </a:extLst>
              </p:cNvPr>
              <p:cNvGrpSpPr/>
              <p:nvPr/>
            </p:nvGrpSpPr>
            <p:grpSpPr>
              <a:xfrm rot="5400000">
                <a:off x="4573913" y="2889653"/>
                <a:ext cx="58087" cy="469107"/>
                <a:chOff x="4557244" y="2889653"/>
                <a:chExt cx="58087" cy="469107"/>
              </a:xfrm>
            </p:grpSpPr>
            <p:grpSp>
              <p:nvGrpSpPr>
                <p:cNvPr id="207" name="Group 206">
                  <a:extLst>
                    <a:ext uri="{FF2B5EF4-FFF2-40B4-BE49-F238E27FC236}">
                      <a16:creationId xmlns:a16="http://schemas.microsoft.com/office/drawing/2014/main" id="{BCCCD592-91AB-48D8-AF54-EEC4E33526EC}"/>
                    </a:ext>
                  </a:extLst>
                </p:cNvPr>
                <p:cNvGrpSpPr/>
                <p:nvPr/>
              </p:nvGrpSpPr>
              <p:grpSpPr>
                <a:xfrm>
                  <a:off x="4557244" y="2889653"/>
                  <a:ext cx="58087" cy="176213"/>
                  <a:chOff x="4581056" y="2770591"/>
                  <a:chExt cx="58087" cy="176213"/>
                </a:xfrm>
              </p:grpSpPr>
              <p:cxnSp>
                <p:nvCxnSpPr>
                  <p:cNvPr id="211" name="Straight Connector 210">
                    <a:extLst>
                      <a:ext uri="{FF2B5EF4-FFF2-40B4-BE49-F238E27FC236}">
                        <a16:creationId xmlns:a16="http://schemas.microsoft.com/office/drawing/2014/main" id="{97B78A8F-F2B2-493C-8185-C8F68993707C}"/>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212" name="Rectangle 11">
                    <a:extLst>
                      <a:ext uri="{FF2B5EF4-FFF2-40B4-BE49-F238E27FC236}">
                        <a16:creationId xmlns:a16="http://schemas.microsoft.com/office/drawing/2014/main" id="{D406BB64-E173-4C95-879B-07528EEF0C7A}"/>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kern="0" err="1">
                      <a:solidFill>
                        <a:srgbClr val="000000"/>
                      </a:solidFill>
                      <a:latin typeface="Segoe UI"/>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C1DCD01E-9FCD-4DCD-AD68-4B62785C056C}"/>
                    </a:ext>
                  </a:extLst>
                </p:cNvPr>
                <p:cNvGrpSpPr/>
                <p:nvPr/>
              </p:nvGrpSpPr>
              <p:grpSpPr>
                <a:xfrm flipV="1">
                  <a:off x="4557244" y="3182547"/>
                  <a:ext cx="58087" cy="176213"/>
                  <a:chOff x="4581056" y="2770591"/>
                  <a:chExt cx="58087" cy="176213"/>
                </a:xfrm>
              </p:grpSpPr>
              <p:cxnSp>
                <p:nvCxnSpPr>
                  <p:cNvPr id="209" name="Straight Connector 208">
                    <a:extLst>
                      <a:ext uri="{FF2B5EF4-FFF2-40B4-BE49-F238E27FC236}">
                        <a16:creationId xmlns:a16="http://schemas.microsoft.com/office/drawing/2014/main" id="{6B3FBD14-526A-4343-9759-3912A2075BEE}"/>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210" name="Rectangle 11">
                    <a:extLst>
                      <a:ext uri="{FF2B5EF4-FFF2-40B4-BE49-F238E27FC236}">
                        <a16:creationId xmlns:a16="http://schemas.microsoft.com/office/drawing/2014/main" id="{391A5D29-F8EF-4506-A2FD-CF3482D448A3}"/>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kern="0" err="1">
                      <a:solidFill>
                        <a:srgbClr val="000000"/>
                      </a:solidFill>
                      <a:latin typeface="Segoe UI"/>
                      <a:ea typeface="Segoe UI" pitchFamily="34" charset="0"/>
                      <a:cs typeface="Segoe UI" pitchFamily="34" charset="0"/>
                    </a:endParaRPr>
                  </a:p>
                </p:txBody>
              </p:sp>
            </p:grpSp>
          </p:grpSp>
        </p:grpSp>
        <p:grpSp>
          <p:nvGrpSpPr>
            <p:cNvPr id="199" name="server" descr="server">
              <a:extLst>
                <a:ext uri="{FF2B5EF4-FFF2-40B4-BE49-F238E27FC236}">
                  <a16:creationId xmlns:a16="http://schemas.microsoft.com/office/drawing/2014/main" id="{14E5E662-4C48-43BB-9E9A-AA0D9F48D885}"/>
                </a:ext>
              </a:extLst>
            </p:cNvPr>
            <p:cNvGrpSpPr>
              <a:grpSpLocks noChangeAspect="1"/>
            </p:cNvGrpSpPr>
            <p:nvPr/>
          </p:nvGrpSpPr>
          <p:grpSpPr bwMode="auto">
            <a:xfrm>
              <a:off x="4473768" y="3027193"/>
              <a:ext cx="258376" cy="193051"/>
              <a:chOff x="440" y="2517"/>
              <a:chExt cx="265" cy="198"/>
            </a:xfrm>
          </p:grpSpPr>
          <p:sp>
            <p:nvSpPr>
              <p:cNvPr id="200" name="AutoShape 49">
                <a:extLst>
                  <a:ext uri="{FF2B5EF4-FFF2-40B4-BE49-F238E27FC236}">
                    <a16:creationId xmlns:a16="http://schemas.microsoft.com/office/drawing/2014/main" id="{C24F90B5-F19E-4BF5-A143-102CDC91B1AE}"/>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01" name="Freeform 51">
                <a:extLst>
                  <a:ext uri="{FF2B5EF4-FFF2-40B4-BE49-F238E27FC236}">
                    <a16:creationId xmlns:a16="http://schemas.microsoft.com/office/drawing/2014/main" id="{85DB192C-1647-442F-BB13-FF823FEC56AC}"/>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02" name="Freeform 52">
                <a:extLst>
                  <a:ext uri="{FF2B5EF4-FFF2-40B4-BE49-F238E27FC236}">
                    <a16:creationId xmlns:a16="http://schemas.microsoft.com/office/drawing/2014/main" id="{16C92561-838D-4705-81BF-1EA43AA0D449}"/>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03" name="Rectangle 53">
                <a:extLst>
                  <a:ext uri="{FF2B5EF4-FFF2-40B4-BE49-F238E27FC236}">
                    <a16:creationId xmlns:a16="http://schemas.microsoft.com/office/drawing/2014/main" id="{BD43DF82-9654-400D-90E9-9201EE34E8FF}"/>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04" name="Freeform 54">
                <a:extLst>
                  <a:ext uri="{FF2B5EF4-FFF2-40B4-BE49-F238E27FC236}">
                    <a16:creationId xmlns:a16="http://schemas.microsoft.com/office/drawing/2014/main" id="{D0A9AADA-21C2-4B44-A59E-AA30641C9522}"/>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grpSp>
      </p:grpSp>
      <p:grpSp>
        <p:nvGrpSpPr>
          <p:cNvPr id="219" name="Group 218" descr="broad application support">
            <a:extLst>
              <a:ext uri="{FF2B5EF4-FFF2-40B4-BE49-F238E27FC236}">
                <a16:creationId xmlns:a16="http://schemas.microsoft.com/office/drawing/2014/main" id="{6E6F0801-D8DC-4C3F-A83B-294D2DC0FDB1}"/>
              </a:ext>
            </a:extLst>
          </p:cNvPr>
          <p:cNvGrpSpPr/>
          <p:nvPr/>
        </p:nvGrpSpPr>
        <p:grpSpPr>
          <a:xfrm>
            <a:off x="7228820" y="4874388"/>
            <a:ext cx="590755" cy="405248"/>
            <a:chOff x="6313882" y="1370180"/>
            <a:chExt cx="443543" cy="261457"/>
          </a:xfrm>
        </p:grpSpPr>
        <p:sp>
          <p:nvSpPr>
            <p:cNvPr id="220" name="Freeform 907">
              <a:extLst>
                <a:ext uri="{FF2B5EF4-FFF2-40B4-BE49-F238E27FC236}">
                  <a16:creationId xmlns:a16="http://schemas.microsoft.com/office/drawing/2014/main" id="{F876F610-ACBD-4E3B-AB9C-0CE97620DE64}"/>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000000"/>
                </a:solidFill>
                <a:latin typeface="Segoe UI"/>
              </a:endParaRPr>
            </a:p>
          </p:txBody>
        </p:sp>
        <p:sp>
          <p:nvSpPr>
            <p:cNvPr id="221" name="Freeform 908">
              <a:extLst>
                <a:ext uri="{FF2B5EF4-FFF2-40B4-BE49-F238E27FC236}">
                  <a16:creationId xmlns:a16="http://schemas.microsoft.com/office/drawing/2014/main" id="{4C36E1E8-A59D-468E-8F6E-052D7BD2BE1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000000"/>
                </a:solidFill>
                <a:latin typeface="Segoe UI"/>
              </a:endParaRPr>
            </a:p>
          </p:txBody>
        </p:sp>
        <p:sp>
          <p:nvSpPr>
            <p:cNvPr id="222" name="Oval 909">
              <a:extLst>
                <a:ext uri="{FF2B5EF4-FFF2-40B4-BE49-F238E27FC236}">
                  <a16:creationId xmlns:a16="http://schemas.microsoft.com/office/drawing/2014/main" id="{EF03D7C0-1A3F-4CE5-9058-BE84EA0FD91A}"/>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000000"/>
                </a:solidFill>
                <a:latin typeface="Segoe UI"/>
              </a:endParaRPr>
            </a:p>
          </p:txBody>
        </p:sp>
        <p:sp>
          <p:nvSpPr>
            <p:cNvPr id="223" name="Freeform 910">
              <a:extLst>
                <a:ext uri="{FF2B5EF4-FFF2-40B4-BE49-F238E27FC236}">
                  <a16:creationId xmlns:a16="http://schemas.microsoft.com/office/drawing/2014/main" id="{021AB22D-95D6-4F24-9888-F1920BB57AEB}"/>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000000"/>
                </a:solidFill>
                <a:latin typeface="Segoe UI"/>
              </a:endParaRPr>
            </a:p>
          </p:txBody>
        </p:sp>
        <p:sp>
          <p:nvSpPr>
            <p:cNvPr id="224" name="Freeform 911">
              <a:extLst>
                <a:ext uri="{FF2B5EF4-FFF2-40B4-BE49-F238E27FC236}">
                  <a16:creationId xmlns:a16="http://schemas.microsoft.com/office/drawing/2014/main" id="{552EBE92-2666-4715-AF55-65AD2D0C2CB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000000"/>
                </a:solidFill>
                <a:latin typeface="Segoe UI"/>
              </a:endParaRPr>
            </a:p>
          </p:txBody>
        </p:sp>
      </p:grpSp>
      <p:grpSp>
        <p:nvGrpSpPr>
          <p:cNvPr id="225" name="Group 224">
            <a:extLst>
              <a:ext uri="{FF2B5EF4-FFF2-40B4-BE49-F238E27FC236}">
                <a16:creationId xmlns:a16="http://schemas.microsoft.com/office/drawing/2014/main" id="{2FDD9DFD-AE8C-4C39-AE1F-80670F8199F9}"/>
              </a:ext>
            </a:extLst>
          </p:cNvPr>
          <p:cNvGrpSpPr/>
          <p:nvPr/>
        </p:nvGrpSpPr>
        <p:grpSpPr>
          <a:xfrm>
            <a:off x="7203509" y="3991298"/>
            <a:ext cx="621647" cy="484666"/>
            <a:chOff x="7065331" y="2726314"/>
            <a:chExt cx="732496" cy="523341"/>
          </a:xfrm>
        </p:grpSpPr>
        <p:sp>
          <p:nvSpPr>
            <p:cNvPr id="226" name="AutoShape 11">
              <a:extLst>
                <a:ext uri="{FF2B5EF4-FFF2-40B4-BE49-F238E27FC236}">
                  <a16:creationId xmlns:a16="http://schemas.microsoft.com/office/drawing/2014/main" id="{425D1D04-707D-4A93-91E9-7E19595E3BE2}"/>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Calibri" panose="020F0502020204030204"/>
              </a:endParaRPr>
            </a:p>
          </p:txBody>
        </p:sp>
        <p:sp>
          <p:nvSpPr>
            <p:cNvPr id="227" name="AutoShape 8">
              <a:extLst>
                <a:ext uri="{FF2B5EF4-FFF2-40B4-BE49-F238E27FC236}">
                  <a16:creationId xmlns:a16="http://schemas.microsoft.com/office/drawing/2014/main" id="{4D761900-550D-4DF2-9E3F-A5C46894A5B8}"/>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28" name="Freeform 10">
              <a:extLst>
                <a:ext uri="{FF2B5EF4-FFF2-40B4-BE49-F238E27FC236}">
                  <a16:creationId xmlns:a16="http://schemas.microsoft.com/office/drawing/2014/main" id="{AC716E9C-8CA8-491D-B163-F8DCD1DA745B}"/>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29" name="Freeform 11">
              <a:extLst>
                <a:ext uri="{FF2B5EF4-FFF2-40B4-BE49-F238E27FC236}">
                  <a16:creationId xmlns:a16="http://schemas.microsoft.com/office/drawing/2014/main" id="{39949BB2-6D46-468B-8FCC-56136157B997}"/>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30" name="Freeform 12">
              <a:extLst>
                <a:ext uri="{FF2B5EF4-FFF2-40B4-BE49-F238E27FC236}">
                  <a16:creationId xmlns:a16="http://schemas.microsoft.com/office/drawing/2014/main" id="{F5B9210D-3090-4EDB-8773-518FE1CBBAAA}"/>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31" name="Freeform 13">
              <a:extLst>
                <a:ext uri="{FF2B5EF4-FFF2-40B4-BE49-F238E27FC236}">
                  <a16:creationId xmlns:a16="http://schemas.microsoft.com/office/drawing/2014/main" id="{D6DEA5A1-7753-47A3-893D-E3AA838351F7}"/>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32" name="Freeform 14">
              <a:extLst>
                <a:ext uri="{FF2B5EF4-FFF2-40B4-BE49-F238E27FC236}">
                  <a16:creationId xmlns:a16="http://schemas.microsoft.com/office/drawing/2014/main" id="{AE1600C2-595B-4F07-915D-52EFB82854DA}"/>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33" name="Freeform 15">
              <a:extLst>
                <a:ext uri="{FF2B5EF4-FFF2-40B4-BE49-F238E27FC236}">
                  <a16:creationId xmlns:a16="http://schemas.microsoft.com/office/drawing/2014/main" id="{241B2B13-C762-4774-B105-9E21DE904CC1}"/>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34" name="Freeform 16">
              <a:extLst>
                <a:ext uri="{FF2B5EF4-FFF2-40B4-BE49-F238E27FC236}">
                  <a16:creationId xmlns:a16="http://schemas.microsoft.com/office/drawing/2014/main" id="{8BFB8C47-9397-4B47-A0E9-4BEF034F49BA}"/>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35" name="Freeform 17">
              <a:extLst>
                <a:ext uri="{FF2B5EF4-FFF2-40B4-BE49-F238E27FC236}">
                  <a16:creationId xmlns:a16="http://schemas.microsoft.com/office/drawing/2014/main" id="{D9578584-9908-42E6-AD2F-3218C66877AC}"/>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36" name="Freeform 18">
              <a:extLst>
                <a:ext uri="{FF2B5EF4-FFF2-40B4-BE49-F238E27FC236}">
                  <a16:creationId xmlns:a16="http://schemas.microsoft.com/office/drawing/2014/main" id="{A1FC084E-A1F0-49D8-A46D-CBDA9F8DCCBF}"/>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sp>
          <p:nvSpPr>
            <p:cNvPr id="237" name="Freeform 19">
              <a:extLst>
                <a:ext uri="{FF2B5EF4-FFF2-40B4-BE49-F238E27FC236}">
                  <a16:creationId xmlns:a16="http://schemas.microsoft.com/office/drawing/2014/main" id="{1A6B6852-C181-4A74-A2FD-CE3008C6F3D6}"/>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kern="0">
                <a:solidFill>
                  <a:srgbClr val="000000"/>
                </a:solidFill>
                <a:latin typeface="Segoe UI"/>
              </a:endParaRPr>
            </a:p>
          </p:txBody>
        </p:sp>
      </p:grpSp>
      <p:sp>
        <p:nvSpPr>
          <p:cNvPr id="78" name="Plus Sign 77">
            <a:extLst>
              <a:ext uri="{FF2B5EF4-FFF2-40B4-BE49-F238E27FC236}">
                <a16:creationId xmlns:a16="http://schemas.microsoft.com/office/drawing/2014/main" id="{13319466-18D6-4E5D-8CF4-E108940A27EF}"/>
              </a:ext>
            </a:extLst>
          </p:cNvPr>
          <p:cNvSpPr/>
          <p:nvPr/>
        </p:nvSpPr>
        <p:spPr bwMode="auto">
          <a:xfrm>
            <a:off x="5720114" y="3648894"/>
            <a:ext cx="458399" cy="493769"/>
          </a:xfrm>
          <a:prstGeom prst="mathPlus">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93FF65D-40DA-4A42-BA8C-DA8EFBD6D152}"/>
              </a:ext>
            </a:extLst>
          </p:cNvPr>
          <p:cNvPicPr>
            <a:picLocks noChangeAspect="1"/>
          </p:cNvPicPr>
          <p:nvPr/>
        </p:nvPicPr>
        <p:blipFill>
          <a:blip r:embed="rId4"/>
          <a:stretch>
            <a:fillRect/>
          </a:stretch>
        </p:blipFill>
        <p:spPr>
          <a:xfrm>
            <a:off x="8948150" y="2136690"/>
            <a:ext cx="447408" cy="494357"/>
          </a:xfrm>
          <a:prstGeom prst="rect">
            <a:avLst/>
          </a:prstGeom>
        </p:spPr>
      </p:pic>
    </p:spTree>
    <p:extLst>
      <p:ext uri="{BB962C8B-B14F-4D97-AF65-F5344CB8AC3E}">
        <p14:creationId xmlns:p14="http://schemas.microsoft.com/office/powerpoint/2010/main" val="3316011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250"/>
                                        <p:tgtEl>
                                          <p:spTgt spid="1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2"/>
                                        </p:tgtEl>
                                        <p:attrNameLst>
                                          <p:attrName>style.visibility</p:attrName>
                                        </p:attrNameLst>
                                      </p:cBhvr>
                                      <p:to>
                                        <p:strVal val="visible"/>
                                      </p:to>
                                    </p:set>
                                    <p:animEffect transition="in" filter="fade">
                                      <p:cBhvr>
                                        <p:cTn id="10" dur="1250"/>
                                        <p:tgtEl>
                                          <p:spTgt spid="1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1250"/>
                                        <p:tgtEl>
                                          <p:spTgt spid="184"/>
                                        </p:tgtEl>
                                      </p:cBhvr>
                                    </p:animEffect>
                                  </p:childTnLst>
                                </p:cTn>
                              </p:par>
                              <p:par>
                                <p:cTn id="14" presetID="10" presetClass="entr" presetSubtype="0" fill="hold" nodeType="withEffect">
                                  <p:stCondLst>
                                    <p:cond delay="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1250"/>
                                        <p:tgtEl>
                                          <p:spTgt spid="197"/>
                                        </p:tgtEl>
                                      </p:cBhvr>
                                    </p:animEffect>
                                  </p:childTnLst>
                                </p:cTn>
                              </p:par>
                              <p:par>
                                <p:cTn id="17" presetID="10"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animEffect transition="in" filter="fade">
                                      <p:cBhvr>
                                        <p:cTn id="19" dur="1250"/>
                                        <p:tgtEl>
                                          <p:spTgt spid="219"/>
                                        </p:tgtEl>
                                      </p:cBhvr>
                                    </p:animEffect>
                                  </p:childTnLst>
                                </p:cTn>
                              </p:par>
                              <p:par>
                                <p:cTn id="20" presetID="10" presetClass="entr" presetSubtype="0" fill="hold" nodeType="withEffect">
                                  <p:stCondLst>
                                    <p:cond delay="0"/>
                                  </p:stCondLst>
                                  <p:childTnLst>
                                    <p:set>
                                      <p:cBhvr>
                                        <p:cTn id="21" dur="1" fill="hold">
                                          <p:stCondLst>
                                            <p:cond delay="0"/>
                                          </p:stCondLst>
                                        </p:cTn>
                                        <p:tgtEl>
                                          <p:spTgt spid="225"/>
                                        </p:tgtEl>
                                        <p:attrNameLst>
                                          <p:attrName>style.visibility</p:attrName>
                                        </p:attrNameLst>
                                      </p:cBhvr>
                                      <p:to>
                                        <p:strVal val="visible"/>
                                      </p:to>
                                    </p:set>
                                    <p:animEffect transition="in" filter="fade">
                                      <p:cBhvr>
                                        <p:cTn id="22" dur="1250"/>
                                        <p:tgtEl>
                                          <p:spTgt spid="2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1250"/>
                                        <p:tgtEl>
                                          <p:spTgt spid="78"/>
                                        </p:tgtEl>
                                      </p:cBhvr>
                                    </p:animEffect>
                                  </p:childTnLst>
                                </p:cTn>
                              </p:par>
                              <p:par>
                                <p:cTn id="26" presetID="10" presetClass="entr" presetSubtype="0" fill="hold"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182" grpId="0"/>
      <p:bldP spid="184" grpId="0"/>
      <p:bldP spid="7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7F63D8-907C-48C1-97FE-794EC5E129C8}"/>
              </a:ext>
            </a:extLst>
          </p:cNvPr>
          <p:cNvPicPr>
            <a:picLocks noChangeAspect="1"/>
          </p:cNvPicPr>
          <p:nvPr/>
        </p:nvPicPr>
        <p:blipFill rotWithShape="1">
          <a:blip r:embed="rId3"/>
          <a:srcRect l="2231" t="13607" b="17361"/>
          <a:stretch/>
        </p:blipFill>
        <p:spPr>
          <a:xfrm>
            <a:off x="114583" y="1282700"/>
            <a:ext cx="11963117" cy="4597400"/>
          </a:xfrm>
          <a:prstGeom prst="rect">
            <a:avLst/>
          </a:prstGeom>
        </p:spPr>
      </p:pic>
      <p:sp>
        <p:nvSpPr>
          <p:cNvPr id="2" name="Rectangle 1">
            <a:extLst>
              <a:ext uri="{FF2B5EF4-FFF2-40B4-BE49-F238E27FC236}">
                <a16:creationId xmlns:a16="http://schemas.microsoft.com/office/drawing/2014/main" id="{6216BC03-5DA9-4ADA-BDD5-94EADB7C20FB}"/>
              </a:ext>
            </a:extLst>
          </p:cNvPr>
          <p:cNvSpPr/>
          <p:nvPr/>
        </p:nvSpPr>
        <p:spPr>
          <a:xfrm>
            <a:off x="2524748" y="3636739"/>
            <a:ext cx="1507281" cy="205053"/>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535949CD-19E6-4FF7-A05D-7DA4FC8318EB}"/>
              </a:ext>
            </a:extLst>
          </p:cNvPr>
          <p:cNvSpPr/>
          <p:nvPr/>
        </p:nvSpPr>
        <p:spPr>
          <a:xfrm>
            <a:off x="2524748" y="4143341"/>
            <a:ext cx="1507281" cy="244509"/>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2D291077-DFC1-4932-82A7-2B69419F6C63}"/>
              </a:ext>
            </a:extLst>
          </p:cNvPr>
          <p:cNvSpPr/>
          <p:nvPr/>
        </p:nvSpPr>
        <p:spPr>
          <a:xfrm>
            <a:off x="8130890" y="4660412"/>
            <a:ext cx="3769010" cy="255395"/>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 name="Titel 4">
            <a:extLst>
              <a:ext uri="{FF2B5EF4-FFF2-40B4-BE49-F238E27FC236}">
                <a16:creationId xmlns:a16="http://schemas.microsoft.com/office/drawing/2014/main" id="{531227B7-FDF6-4305-517E-BE9DF8259727}"/>
              </a:ext>
            </a:extLst>
          </p:cNvPr>
          <p:cNvSpPr>
            <a:spLocks noGrp="1"/>
          </p:cNvSpPr>
          <p:nvPr>
            <p:ph type="title"/>
          </p:nvPr>
        </p:nvSpPr>
        <p:spPr/>
        <p:txBody>
          <a:bodyPr/>
          <a:lstStyle/>
          <a:p>
            <a:r>
              <a:rPr lang="de-AT"/>
              <a:t>Customer </a:t>
            </a:r>
            <a:r>
              <a:rPr lang="de-AT" err="1"/>
              <a:t>view</a:t>
            </a:r>
            <a:endParaRPr lang="de-AT"/>
          </a:p>
        </p:txBody>
      </p:sp>
      <p:sp>
        <p:nvSpPr>
          <p:cNvPr id="8" name="Rectangle 3">
            <a:extLst>
              <a:ext uri="{FF2B5EF4-FFF2-40B4-BE49-F238E27FC236}">
                <a16:creationId xmlns:a16="http://schemas.microsoft.com/office/drawing/2014/main" id="{EEB76AA4-7F26-C939-B7D4-D040A717029F}"/>
              </a:ext>
            </a:extLst>
          </p:cNvPr>
          <p:cNvSpPr/>
          <p:nvPr/>
        </p:nvSpPr>
        <p:spPr>
          <a:xfrm>
            <a:off x="2721598" y="5210141"/>
            <a:ext cx="1507281" cy="519246"/>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0882402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7F5631-ABE1-45CC-B8B2-4D7A612A355F}"/>
              </a:ext>
            </a:extLst>
          </p:cNvPr>
          <p:cNvPicPr>
            <a:picLocks noChangeAspect="1"/>
          </p:cNvPicPr>
          <p:nvPr/>
        </p:nvPicPr>
        <p:blipFill rotWithShape="1">
          <a:blip r:embed="rId2"/>
          <a:srcRect l="2456" t="13876" b="24976"/>
          <a:stretch/>
        </p:blipFill>
        <p:spPr>
          <a:xfrm>
            <a:off x="197756" y="1466850"/>
            <a:ext cx="11892643" cy="4057650"/>
          </a:xfrm>
          <a:prstGeom prst="rect">
            <a:avLst/>
          </a:prstGeom>
        </p:spPr>
      </p:pic>
      <p:sp>
        <p:nvSpPr>
          <p:cNvPr id="6" name="Rectangle 5">
            <a:extLst>
              <a:ext uri="{FF2B5EF4-FFF2-40B4-BE49-F238E27FC236}">
                <a16:creationId xmlns:a16="http://schemas.microsoft.com/office/drawing/2014/main" id="{E211E7F4-55B5-4B53-9198-BE9F66A8A05A}"/>
              </a:ext>
            </a:extLst>
          </p:cNvPr>
          <p:cNvSpPr/>
          <p:nvPr/>
        </p:nvSpPr>
        <p:spPr>
          <a:xfrm>
            <a:off x="9994900" y="3736277"/>
            <a:ext cx="2051958" cy="320466"/>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7">
            <a:extLst>
              <a:ext uri="{FF2B5EF4-FFF2-40B4-BE49-F238E27FC236}">
                <a16:creationId xmlns:a16="http://schemas.microsoft.com/office/drawing/2014/main" id="{B755F565-EB25-411E-8718-2A569055FC95}"/>
              </a:ext>
            </a:extLst>
          </p:cNvPr>
          <p:cNvSpPr/>
          <p:nvPr/>
        </p:nvSpPr>
        <p:spPr>
          <a:xfrm>
            <a:off x="268514" y="1748971"/>
            <a:ext cx="2051958" cy="397330"/>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 name="Rectangle 9">
            <a:extLst>
              <a:ext uri="{FF2B5EF4-FFF2-40B4-BE49-F238E27FC236}">
                <a16:creationId xmlns:a16="http://schemas.microsoft.com/office/drawing/2014/main" id="{F8A708F2-B63F-49CC-BE0A-7C4A3477A714}"/>
              </a:ext>
            </a:extLst>
          </p:cNvPr>
          <p:cNvSpPr/>
          <p:nvPr/>
        </p:nvSpPr>
        <p:spPr>
          <a:xfrm>
            <a:off x="197757" y="2788557"/>
            <a:ext cx="2051958" cy="299358"/>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 name="Titel 1">
            <a:extLst>
              <a:ext uri="{FF2B5EF4-FFF2-40B4-BE49-F238E27FC236}">
                <a16:creationId xmlns:a16="http://schemas.microsoft.com/office/drawing/2014/main" id="{DF7DE127-5F37-EDAD-E51D-EE6030F2551E}"/>
              </a:ext>
            </a:extLst>
          </p:cNvPr>
          <p:cNvSpPr>
            <a:spLocks noGrp="1"/>
          </p:cNvSpPr>
          <p:nvPr>
            <p:ph type="title"/>
          </p:nvPr>
        </p:nvSpPr>
        <p:spPr/>
        <p:txBody>
          <a:bodyPr/>
          <a:lstStyle/>
          <a:p>
            <a:r>
              <a:rPr lang="de-AT"/>
              <a:t>Customer </a:t>
            </a:r>
            <a:r>
              <a:rPr lang="de-AT" err="1"/>
              <a:t>view</a:t>
            </a:r>
            <a:endParaRPr lang="de-AT"/>
          </a:p>
        </p:txBody>
      </p:sp>
    </p:spTree>
    <p:extLst>
      <p:ext uri="{BB962C8B-B14F-4D97-AF65-F5344CB8AC3E}">
        <p14:creationId xmlns:p14="http://schemas.microsoft.com/office/powerpoint/2010/main" val="26347609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21F8D-E6A9-4E68-A304-DE7C4DED6367}"/>
              </a:ext>
            </a:extLst>
          </p:cNvPr>
          <p:cNvPicPr>
            <a:picLocks noChangeAspect="1"/>
          </p:cNvPicPr>
          <p:nvPr/>
        </p:nvPicPr>
        <p:blipFill rotWithShape="1">
          <a:blip r:embed="rId3"/>
          <a:srcRect t="14075" b="11336"/>
          <a:stretch/>
        </p:blipFill>
        <p:spPr>
          <a:xfrm>
            <a:off x="0" y="958850"/>
            <a:ext cx="12184948" cy="4946650"/>
          </a:xfrm>
          <a:prstGeom prst="rect">
            <a:avLst/>
          </a:prstGeom>
        </p:spPr>
      </p:pic>
      <p:sp>
        <p:nvSpPr>
          <p:cNvPr id="2" name="Rectangle 1">
            <a:extLst>
              <a:ext uri="{FF2B5EF4-FFF2-40B4-BE49-F238E27FC236}">
                <a16:creationId xmlns:a16="http://schemas.microsoft.com/office/drawing/2014/main" id="{6216BC03-5DA9-4ADA-BDD5-94EADB7C20FB}"/>
              </a:ext>
            </a:extLst>
          </p:cNvPr>
          <p:cNvSpPr/>
          <p:nvPr/>
        </p:nvSpPr>
        <p:spPr>
          <a:xfrm>
            <a:off x="2401772" y="3429000"/>
            <a:ext cx="1024285" cy="205053"/>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535949CD-19E6-4FF7-A05D-7DA4FC8318EB}"/>
              </a:ext>
            </a:extLst>
          </p:cNvPr>
          <p:cNvSpPr/>
          <p:nvPr/>
        </p:nvSpPr>
        <p:spPr>
          <a:xfrm>
            <a:off x="2637235" y="3951934"/>
            <a:ext cx="1177344" cy="205053"/>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C11939A9-251E-49BA-AB44-CBB893E51C1D}"/>
              </a:ext>
            </a:extLst>
          </p:cNvPr>
          <p:cNvSpPr/>
          <p:nvPr/>
        </p:nvSpPr>
        <p:spPr>
          <a:xfrm>
            <a:off x="5218903" y="5356255"/>
            <a:ext cx="5761745" cy="205053"/>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 name="Titel 7">
            <a:extLst>
              <a:ext uri="{FF2B5EF4-FFF2-40B4-BE49-F238E27FC236}">
                <a16:creationId xmlns:a16="http://schemas.microsoft.com/office/drawing/2014/main" id="{5284AA89-40D4-30CF-6287-E8F908840A36}"/>
              </a:ext>
            </a:extLst>
          </p:cNvPr>
          <p:cNvSpPr>
            <a:spLocks noGrp="1"/>
          </p:cNvSpPr>
          <p:nvPr>
            <p:ph type="title"/>
          </p:nvPr>
        </p:nvSpPr>
        <p:spPr/>
        <p:txBody>
          <a:bodyPr/>
          <a:lstStyle/>
          <a:p>
            <a:r>
              <a:rPr lang="de-AT"/>
              <a:t>Partner </a:t>
            </a:r>
            <a:r>
              <a:rPr lang="de-AT" err="1"/>
              <a:t>view</a:t>
            </a:r>
            <a:endParaRPr lang="de-AT"/>
          </a:p>
        </p:txBody>
      </p:sp>
    </p:spTree>
    <p:extLst>
      <p:ext uri="{BB962C8B-B14F-4D97-AF65-F5344CB8AC3E}">
        <p14:creationId xmlns:p14="http://schemas.microsoft.com/office/powerpoint/2010/main" val="28665377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B221DC2-E260-4F52-B237-7F8EE936EDD7}"/>
              </a:ext>
            </a:extLst>
          </p:cNvPr>
          <p:cNvPicPr>
            <a:picLocks noChangeAspect="1"/>
          </p:cNvPicPr>
          <p:nvPr/>
        </p:nvPicPr>
        <p:blipFill rotWithShape="1">
          <a:blip r:embed="rId2"/>
          <a:srcRect t="14014" b="-138"/>
          <a:stretch/>
        </p:blipFill>
        <p:spPr>
          <a:xfrm>
            <a:off x="0" y="971550"/>
            <a:ext cx="12192000" cy="5715000"/>
          </a:xfrm>
          <a:prstGeom prst="rect">
            <a:avLst/>
          </a:prstGeom>
        </p:spPr>
      </p:pic>
      <p:sp>
        <p:nvSpPr>
          <p:cNvPr id="6" name="Rectangle 5">
            <a:extLst>
              <a:ext uri="{FF2B5EF4-FFF2-40B4-BE49-F238E27FC236}">
                <a16:creationId xmlns:a16="http://schemas.microsoft.com/office/drawing/2014/main" id="{DA7D6C31-FAF6-4C5C-AAE0-846CE44FF8B7}"/>
              </a:ext>
            </a:extLst>
          </p:cNvPr>
          <p:cNvSpPr/>
          <p:nvPr/>
        </p:nvSpPr>
        <p:spPr>
          <a:xfrm>
            <a:off x="2291887" y="2086833"/>
            <a:ext cx="1291148" cy="593576"/>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7">
            <a:extLst>
              <a:ext uri="{FF2B5EF4-FFF2-40B4-BE49-F238E27FC236}">
                <a16:creationId xmlns:a16="http://schemas.microsoft.com/office/drawing/2014/main" id="{10926480-7319-412A-BDFC-308D6DBBC156}"/>
              </a:ext>
            </a:extLst>
          </p:cNvPr>
          <p:cNvSpPr/>
          <p:nvPr/>
        </p:nvSpPr>
        <p:spPr>
          <a:xfrm>
            <a:off x="2475682" y="3493733"/>
            <a:ext cx="3042113" cy="713291"/>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a:extLst>
              <a:ext uri="{FF2B5EF4-FFF2-40B4-BE49-F238E27FC236}">
                <a16:creationId xmlns:a16="http://schemas.microsoft.com/office/drawing/2014/main" id="{22929EDD-A4F0-47D2-A4B3-2C3C00454B29}"/>
              </a:ext>
            </a:extLst>
          </p:cNvPr>
          <p:cNvSpPr/>
          <p:nvPr/>
        </p:nvSpPr>
        <p:spPr>
          <a:xfrm>
            <a:off x="9430485" y="3956166"/>
            <a:ext cx="2668635" cy="2542746"/>
          </a:xfrm>
          <a:prstGeom prst="rect">
            <a:avLst/>
          </a:prstGeom>
          <a:noFill/>
          <a:ln w="28575">
            <a:solidFill>
              <a:srgbClr val="EB3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 name="Titel 1">
            <a:extLst>
              <a:ext uri="{FF2B5EF4-FFF2-40B4-BE49-F238E27FC236}">
                <a16:creationId xmlns:a16="http://schemas.microsoft.com/office/drawing/2014/main" id="{CC6DDA16-A73E-F23D-4E1F-2770EDD5C1F1}"/>
              </a:ext>
            </a:extLst>
          </p:cNvPr>
          <p:cNvSpPr>
            <a:spLocks noGrp="1"/>
          </p:cNvSpPr>
          <p:nvPr>
            <p:ph type="title"/>
          </p:nvPr>
        </p:nvSpPr>
        <p:spPr/>
        <p:txBody>
          <a:bodyPr/>
          <a:lstStyle/>
          <a:p>
            <a:r>
              <a:rPr lang="de-AT"/>
              <a:t>Partner </a:t>
            </a:r>
            <a:r>
              <a:rPr lang="de-AT" err="1"/>
              <a:t>view</a:t>
            </a:r>
            <a:endParaRPr lang="de-AT"/>
          </a:p>
        </p:txBody>
      </p:sp>
    </p:spTree>
    <p:extLst>
      <p:ext uri="{BB962C8B-B14F-4D97-AF65-F5344CB8AC3E}">
        <p14:creationId xmlns:p14="http://schemas.microsoft.com/office/powerpoint/2010/main" val="42396470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A10FF50-B72C-4200-AAC6-380175797F4E}"/>
              </a:ext>
            </a:extLst>
          </p:cNvPr>
          <p:cNvSpPr/>
          <p:nvPr/>
        </p:nvSpPr>
        <p:spPr>
          <a:xfrm>
            <a:off x="4255695" y="2034275"/>
            <a:ext cx="3680608" cy="360705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21" name="Rectangle 20">
            <a:extLst>
              <a:ext uri="{FF2B5EF4-FFF2-40B4-BE49-F238E27FC236}">
                <a16:creationId xmlns:a16="http://schemas.microsoft.com/office/drawing/2014/main" id="{B1F2547E-A418-4127-B7E4-8ECE8CB9EDF9}"/>
              </a:ext>
            </a:extLst>
          </p:cNvPr>
          <p:cNvSpPr/>
          <p:nvPr/>
        </p:nvSpPr>
        <p:spPr>
          <a:xfrm>
            <a:off x="8195182" y="2034274"/>
            <a:ext cx="3680608" cy="360705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19" name="Rectangle 18">
            <a:extLst>
              <a:ext uri="{FF2B5EF4-FFF2-40B4-BE49-F238E27FC236}">
                <a16:creationId xmlns:a16="http://schemas.microsoft.com/office/drawing/2014/main" id="{0A6F4A9E-B11F-4259-831F-0725DDA87C38}"/>
              </a:ext>
            </a:extLst>
          </p:cNvPr>
          <p:cNvSpPr/>
          <p:nvPr/>
        </p:nvSpPr>
        <p:spPr>
          <a:xfrm>
            <a:off x="316208" y="2034275"/>
            <a:ext cx="3680608" cy="360705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29" name="Rectangle 28" descr="AUTOMATED MANAGEMENT&#10;AT SCALE&#10;">
            <a:extLst>
              <a:ext uri="{FF2B5EF4-FFF2-40B4-BE49-F238E27FC236}">
                <a16:creationId xmlns:a16="http://schemas.microsoft.com/office/drawing/2014/main" id="{A6CA6BB6-C705-4010-88F8-37F4F446727A}"/>
              </a:ext>
            </a:extLst>
          </p:cNvPr>
          <p:cNvSpPr/>
          <p:nvPr/>
        </p:nvSpPr>
        <p:spPr>
          <a:xfrm>
            <a:off x="906968" y="4033355"/>
            <a:ext cx="2485946" cy="830997"/>
          </a:xfrm>
          <a:prstGeom prst="rect">
            <a:avLst/>
          </a:prstGeom>
        </p:spPr>
        <p:txBody>
          <a:bodyPr wrap="square">
            <a:spAutoFit/>
          </a:bodyPr>
          <a:lstStyle/>
          <a:p>
            <a:pPr algn="ctr" defTabSz="914192"/>
            <a:r>
              <a:rPr lang="en-US" sz="1600">
                <a:solidFill>
                  <a:srgbClr val="3C3C41"/>
                </a:solidFill>
                <a:latin typeface="Segoe UI"/>
              </a:rPr>
              <a:t>via Code (ARM templates, PowerShell, Terraform, etc.)</a:t>
            </a:r>
          </a:p>
        </p:txBody>
      </p:sp>
      <p:sp>
        <p:nvSpPr>
          <p:cNvPr id="30" name="Rectangle 29">
            <a:extLst>
              <a:ext uri="{FF2B5EF4-FFF2-40B4-BE49-F238E27FC236}">
                <a16:creationId xmlns:a16="http://schemas.microsoft.com/office/drawing/2014/main" id="{375A0438-D2CB-49CE-B52F-1190613A6432}"/>
              </a:ext>
            </a:extLst>
          </p:cNvPr>
          <p:cNvSpPr/>
          <p:nvPr/>
        </p:nvSpPr>
        <p:spPr>
          <a:xfrm>
            <a:off x="4715276" y="4037672"/>
            <a:ext cx="2761448" cy="594566"/>
          </a:xfrm>
          <a:prstGeom prst="rect">
            <a:avLst/>
          </a:prstGeom>
        </p:spPr>
        <p:txBody>
          <a:bodyPr wrap="square">
            <a:spAutoFit/>
          </a:bodyPr>
          <a:lstStyle/>
          <a:p>
            <a:pPr algn="ctr" defTabSz="914192"/>
            <a:r>
              <a:rPr lang="en-US" sz="1600">
                <a:solidFill>
                  <a:srgbClr val="3C3C41"/>
                </a:solidFill>
                <a:latin typeface="Segoe UI"/>
              </a:rPr>
              <a:t>Microsoft Commercial Marketplace</a:t>
            </a:r>
          </a:p>
        </p:txBody>
      </p:sp>
      <p:sp>
        <p:nvSpPr>
          <p:cNvPr id="32" name="Rectangle 31">
            <a:extLst>
              <a:ext uri="{FF2B5EF4-FFF2-40B4-BE49-F238E27FC236}">
                <a16:creationId xmlns:a16="http://schemas.microsoft.com/office/drawing/2014/main" id="{D0B5E587-BFFA-41E6-8CD7-41AC11C9A508}"/>
              </a:ext>
            </a:extLst>
          </p:cNvPr>
          <p:cNvSpPr/>
          <p:nvPr/>
        </p:nvSpPr>
        <p:spPr>
          <a:xfrm>
            <a:off x="8611078" y="4044876"/>
            <a:ext cx="2761448" cy="582960"/>
          </a:xfrm>
          <a:prstGeom prst="rect">
            <a:avLst/>
          </a:prstGeom>
        </p:spPr>
        <p:txBody>
          <a:bodyPr wrap="square">
            <a:spAutoFit/>
          </a:bodyPr>
          <a:lstStyle/>
          <a:p>
            <a:pPr algn="ctr" defTabSz="914192"/>
            <a:r>
              <a:rPr lang="pt-BR" sz="1600">
                <a:solidFill>
                  <a:srgbClr val="3C3C41"/>
                </a:solidFill>
                <a:latin typeface="Segoe UI"/>
              </a:rPr>
              <a:t>ARM templates via Azure Portal</a:t>
            </a:r>
            <a:endParaRPr lang="en-US" sz="1600">
              <a:solidFill>
                <a:srgbClr val="3C3C41"/>
              </a:solidFill>
              <a:latin typeface="Segoe UI"/>
            </a:endParaRPr>
          </a:p>
        </p:txBody>
      </p:sp>
      <p:pic>
        <p:nvPicPr>
          <p:cNvPr id="4" name="Graphic 3">
            <a:extLst>
              <a:ext uri="{FF2B5EF4-FFF2-40B4-BE49-F238E27FC236}">
                <a16:creationId xmlns:a16="http://schemas.microsoft.com/office/drawing/2014/main" id="{FF2B119F-933A-46FA-AF1E-916D44F1D4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4009" y="2885297"/>
            <a:ext cx="731863" cy="731863"/>
          </a:xfrm>
          <a:prstGeom prst="rect">
            <a:avLst/>
          </a:prstGeom>
        </p:spPr>
      </p:pic>
      <p:sp>
        <p:nvSpPr>
          <p:cNvPr id="2" name="Titel 1">
            <a:extLst>
              <a:ext uri="{FF2B5EF4-FFF2-40B4-BE49-F238E27FC236}">
                <a16:creationId xmlns:a16="http://schemas.microsoft.com/office/drawing/2014/main" id="{8A0E082A-43D2-898D-471D-F1D1F4B25784}"/>
              </a:ext>
            </a:extLst>
          </p:cNvPr>
          <p:cNvSpPr>
            <a:spLocks noGrp="1"/>
          </p:cNvSpPr>
          <p:nvPr>
            <p:ph type="title"/>
          </p:nvPr>
        </p:nvSpPr>
        <p:spPr>
          <a:xfrm>
            <a:off x="410875" y="312651"/>
            <a:ext cx="11151917" cy="498598"/>
          </a:xfrm>
        </p:spPr>
        <p:txBody>
          <a:bodyPr/>
          <a:lstStyle/>
          <a:p>
            <a:r>
              <a:rPr lang="en-US"/>
              <a:t>Azure Lighthouse: </a:t>
            </a:r>
            <a:r>
              <a:rPr lang="de-AT" err="1"/>
              <a:t>Deployment</a:t>
            </a:r>
            <a:r>
              <a:rPr lang="de-AT"/>
              <a:t> Options</a:t>
            </a:r>
          </a:p>
        </p:txBody>
      </p:sp>
      <p:sp>
        <p:nvSpPr>
          <p:cNvPr id="7" name="Rectangle 15">
            <a:extLst>
              <a:ext uri="{FF2B5EF4-FFF2-40B4-BE49-F238E27FC236}">
                <a16:creationId xmlns:a16="http://schemas.microsoft.com/office/drawing/2014/main" id="{7707DC19-4192-BA30-1EAA-A2E2DF97DE62}"/>
              </a:ext>
            </a:extLst>
          </p:cNvPr>
          <p:cNvSpPr/>
          <p:nvPr/>
        </p:nvSpPr>
        <p:spPr>
          <a:xfrm>
            <a:off x="410875" y="1379673"/>
            <a:ext cx="11016957" cy="367477"/>
          </a:xfrm>
          <a:prstGeom prst="rect">
            <a:avLst/>
          </a:prstGeom>
        </p:spPr>
        <p:txBody>
          <a:bodyPr wrap="square" lIns="0">
            <a:spAutoFit/>
          </a:bodyPr>
          <a:lstStyle/>
          <a:p>
            <a:pPr defTabSz="914367">
              <a:defRPr/>
            </a:pPr>
            <a:r>
              <a:rPr lang="en-US" sz="1800" kern="0">
                <a:solidFill>
                  <a:srgbClr val="000000"/>
                </a:solidFill>
                <a:latin typeface="Segoe UI"/>
              </a:rPr>
              <a:t>Deliver managed-services with greater automation, security, governance &amp; management at-scale  </a:t>
            </a:r>
          </a:p>
        </p:txBody>
      </p:sp>
      <p:pic>
        <p:nvPicPr>
          <p:cNvPr id="2050" name="Picture 2" descr="Quellbild anzeigen">
            <a:extLst>
              <a:ext uri="{FF2B5EF4-FFF2-40B4-BE49-F238E27FC236}">
                <a16:creationId xmlns:a16="http://schemas.microsoft.com/office/drawing/2014/main" id="{1E89A229-0859-15DA-CFB7-2577F2DF6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6757" y="2798676"/>
            <a:ext cx="818484" cy="81848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3">
            <a:extLst>
              <a:ext uri="{FF2B5EF4-FFF2-40B4-BE49-F238E27FC236}">
                <a16:creationId xmlns:a16="http://schemas.microsoft.com/office/drawing/2014/main" id="{269F3A82-CFE2-5228-C341-4214BF5AF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2271" y="2857242"/>
            <a:ext cx="731863" cy="731863"/>
          </a:xfrm>
          <a:prstGeom prst="rect">
            <a:avLst/>
          </a:prstGeom>
        </p:spPr>
      </p:pic>
    </p:spTree>
    <p:extLst>
      <p:ext uri="{BB962C8B-B14F-4D97-AF65-F5344CB8AC3E}">
        <p14:creationId xmlns:p14="http://schemas.microsoft.com/office/powerpoint/2010/main" val="21477232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58AA440-A6E0-404E-661A-044D54C6CF4C}"/>
              </a:ext>
            </a:extLst>
          </p:cNvPr>
          <p:cNvSpPr>
            <a:spLocks noGrp="1"/>
          </p:cNvSpPr>
          <p:nvPr>
            <p:ph type="title"/>
          </p:nvPr>
        </p:nvSpPr>
        <p:spPr>
          <a:xfrm>
            <a:off x="410875" y="312651"/>
            <a:ext cx="11151917" cy="498598"/>
          </a:xfrm>
        </p:spPr>
        <p:txBody>
          <a:bodyPr/>
          <a:lstStyle/>
          <a:p>
            <a:r>
              <a:rPr lang="de-AT"/>
              <a:t>Option 1: Code | ARM </a:t>
            </a:r>
            <a:r>
              <a:rPr lang="de-AT" err="1"/>
              <a:t>templates</a:t>
            </a:r>
            <a:r>
              <a:rPr lang="de-AT"/>
              <a:t>, PowerShell, Terraform, etc.</a:t>
            </a:r>
          </a:p>
        </p:txBody>
      </p:sp>
      <p:sp>
        <p:nvSpPr>
          <p:cNvPr id="2" name="Footer Placeholder 1">
            <a:extLst>
              <a:ext uri="{FF2B5EF4-FFF2-40B4-BE49-F238E27FC236}">
                <a16:creationId xmlns:a16="http://schemas.microsoft.com/office/drawing/2014/main" id="{A3AFB9E5-CDD5-456C-B1A8-9F0B6D7D6F72}"/>
              </a:ext>
            </a:extLst>
          </p:cNvPr>
          <p:cNvSpPr>
            <a:spLocks noGrp="1"/>
          </p:cNvSpPr>
          <p:nvPr>
            <p:ph type="ftr" sz="quarter" idx="4294967295"/>
          </p:nvPr>
        </p:nvSpPr>
        <p:spPr>
          <a:xfrm>
            <a:off x="604838" y="6450013"/>
            <a:ext cx="11587162" cy="119062"/>
          </a:xfrm>
          <a:prstGeom prst="rect">
            <a:avLst/>
          </a:prstGeom>
        </p:spPr>
        <p:txBody>
          <a:bodyPr vert="horz" lIns="91440" tIns="45720" rIns="91440" bIns="45720" numCol="2" rtlCol="0" anchor="ctr"/>
          <a:lstStyle>
            <a:defPPr>
              <a:defRPr lang="en-US"/>
            </a:defPPr>
            <a:lvl1pPr marL="0" algn="l" defTabSz="686047" rtl="0" eaLnBrk="1" latinLnBrk="0" hangingPunct="1">
              <a:defRPr sz="686" kern="1200">
                <a:solidFill>
                  <a:schemeClr val="tx1">
                    <a:tint val="75000"/>
                  </a:schemeClr>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defTabSz="914367"/>
            <a:r>
              <a:rPr lang="en-US">
                <a:solidFill>
                  <a:schemeClr val="bg1">
                    <a:lumMod val="65000"/>
                  </a:schemeClr>
                </a:solidFill>
              </a:rPr>
              <a:t>© Microsoft Corporation                                                                                  								                                Azure </a:t>
            </a:r>
            <a:endParaRPr lang="en-US">
              <a:solidFill>
                <a:srgbClr val="FFFFFF">
                  <a:lumMod val="65000"/>
                </a:srgbClr>
              </a:solidFill>
              <a:latin typeface="Segoe UI"/>
            </a:endParaRPr>
          </a:p>
        </p:txBody>
      </p:sp>
      <p:sp>
        <p:nvSpPr>
          <p:cNvPr id="9" name="Text Placeholder 2">
            <a:extLst>
              <a:ext uri="{FF2B5EF4-FFF2-40B4-BE49-F238E27FC236}">
                <a16:creationId xmlns:a16="http://schemas.microsoft.com/office/drawing/2014/main" id="{7053F371-F5EA-4173-9DB9-0A8056ED5B7C}"/>
              </a:ext>
            </a:extLst>
          </p:cNvPr>
          <p:cNvSpPr txBox="1">
            <a:spLocks/>
          </p:cNvSpPr>
          <p:nvPr/>
        </p:nvSpPr>
        <p:spPr>
          <a:xfrm>
            <a:off x="5890672" y="1862372"/>
            <a:ext cx="5508479" cy="2775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32" kern="1200" spc="-50" baseline="0">
                <a:solidFill>
                  <a:schemeClr val="tx1"/>
                </a:solidFill>
                <a:latin typeface="+mj-lt"/>
                <a:ea typeface="+mn-ea"/>
                <a:cs typeface="+mn-cs"/>
              </a:defRPr>
            </a:lvl1pPr>
            <a:lvl2pPr marL="466298"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1398895"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1865193"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200"/>
              </a:spcBef>
            </a:pPr>
            <a:r>
              <a:rPr lang="en-US" sz="1804" spc="-49">
                <a:solidFill>
                  <a:srgbClr val="0078D4"/>
                </a:solidFill>
                <a:latin typeface="Segoe UI Semibold"/>
              </a:rPr>
              <a:t>Available SDKs:</a:t>
            </a:r>
            <a:endParaRPr lang="en-US" sz="1402" spc="-49">
              <a:solidFill>
                <a:srgbClr val="0078D4"/>
              </a:solidFill>
              <a:latin typeface="Segoe UI" panose="020B0502040204020203" pitchFamily="34" charset="0"/>
            </a:endParaRPr>
          </a:p>
        </p:txBody>
      </p:sp>
      <p:sp>
        <p:nvSpPr>
          <p:cNvPr id="10" name="Text Placeholder 2">
            <a:extLst>
              <a:ext uri="{FF2B5EF4-FFF2-40B4-BE49-F238E27FC236}">
                <a16:creationId xmlns:a16="http://schemas.microsoft.com/office/drawing/2014/main" id="{4050D196-0149-4349-866F-192695CD3BDD}"/>
              </a:ext>
            </a:extLst>
          </p:cNvPr>
          <p:cNvSpPr txBox="1">
            <a:spLocks/>
          </p:cNvSpPr>
          <p:nvPr/>
        </p:nvSpPr>
        <p:spPr>
          <a:xfrm>
            <a:off x="5890672" y="2285177"/>
            <a:ext cx="3651647" cy="284829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32" kern="1200" spc="-50" baseline="0">
                <a:solidFill>
                  <a:schemeClr val="tx1"/>
                </a:solidFill>
                <a:latin typeface="+mj-lt"/>
                <a:ea typeface="+mn-ea"/>
                <a:cs typeface="+mn-cs"/>
              </a:defRPr>
            </a:lvl1pPr>
            <a:lvl2pPr marL="466298"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1398895"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1865193"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8072" indent="-168072" defTabSz="914367">
              <a:spcAft>
                <a:spcPts val="1176"/>
              </a:spcAft>
              <a:buFont typeface="Arial" panose="020B0604020202020204" pitchFamily="34" charset="0"/>
              <a:buChar char="•"/>
            </a:pPr>
            <a:r>
              <a:rPr lang="en-US" sz="1804" spc="-49">
                <a:solidFill>
                  <a:srgbClr val="000000"/>
                </a:solidFill>
                <a:latin typeface="Segoe UI" panose="020B0502040204020203" pitchFamily="34" charset="0"/>
              </a:rPr>
              <a:t>Azure PowerShell</a:t>
            </a:r>
          </a:p>
          <a:p>
            <a:pPr marL="168072" indent="-168072" defTabSz="914367">
              <a:spcAft>
                <a:spcPts val="1176"/>
              </a:spcAft>
              <a:buFont typeface="Arial" panose="020B0604020202020204" pitchFamily="34" charset="0"/>
              <a:buChar char="•"/>
            </a:pPr>
            <a:r>
              <a:rPr lang="en-US" sz="1804" spc="-49">
                <a:solidFill>
                  <a:srgbClr val="000000"/>
                </a:solidFill>
                <a:latin typeface="Segoe UI" panose="020B0502040204020203" pitchFamily="34" charset="0"/>
              </a:rPr>
              <a:t>Azure CLI</a:t>
            </a:r>
          </a:p>
          <a:p>
            <a:pPr marL="168072" indent="-168072" defTabSz="914367">
              <a:spcAft>
                <a:spcPts val="1176"/>
              </a:spcAft>
              <a:buFont typeface="Arial" panose="020B0604020202020204" pitchFamily="34" charset="0"/>
              <a:buChar char="•"/>
            </a:pPr>
            <a:r>
              <a:rPr lang="en-US" sz="1804" spc="-49">
                <a:solidFill>
                  <a:srgbClr val="000000"/>
                </a:solidFill>
                <a:latin typeface="Segoe UI" panose="020B0502040204020203" pitchFamily="34" charset="0"/>
              </a:rPr>
              <a:t>REST</a:t>
            </a:r>
          </a:p>
          <a:p>
            <a:pPr marL="168072" indent="-168072" defTabSz="914367">
              <a:spcAft>
                <a:spcPts val="1176"/>
              </a:spcAft>
              <a:buFont typeface="Arial" panose="020B0604020202020204" pitchFamily="34" charset="0"/>
              <a:buChar char="•"/>
            </a:pPr>
            <a:r>
              <a:rPr lang="en-US" sz="1804" spc="-49">
                <a:solidFill>
                  <a:srgbClr val="000000"/>
                </a:solidFill>
                <a:latin typeface="Segoe UI" panose="020B0502040204020203" pitchFamily="34" charset="0"/>
              </a:rPr>
              <a:t>.NET</a:t>
            </a:r>
          </a:p>
          <a:p>
            <a:pPr marL="168072" indent="-168072" defTabSz="914367">
              <a:spcAft>
                <a:spcPts val="1176"/>
              </a:spcAft>
              <a:buFont typeface="Arial" panose="020B0604020202020204" pitchFamily="34" charset="0"/>
              <a:buChar char="•"/>
            </a:pPr>
            <a:r>
              <a:rPr lang="en-US" sz="1804" spc="-49">
                <a:solidFill>
                  <a:srgbClr val="000000"/>
                </a:solidFill>
                <a:latin typeface="Segoe UI" panose="020B0502040204020203" pitchFamily="34" charset="0"/>
              </a:rPr>
              <a:t>Python</a:t>
            </a:r>
          </a:p>
          <a:p>
            <a:pPr marL="168072" indent="-168072" defTabSz="914367">
              <a:spcAft>
                <a:spcPts val="1176"/>
              </a:spcAft>
              <a:buFont typeface="Arial" panose="020B0604020202020204" pitchFamily="34" charset="0"/>
              <a:buChar char="•"/>
            </a:pPr>
            <a:r>
              <a:rPr lang="en-US" sz="1804" spc="-49">
                <a:solidFill>
                  <a:srgbClr val="000000"/>
                </a:solidFill>
                <a:latin typeface="Segoe UI" panose="020B0502040204020203" pitchFamily="34" charset="0"/>
              </a:rPr>
              <a:t>Terraform</a:t>
            </a:r>
          </a:p>
          <a:p>
            <a:pPr marL="168072" indent="-168072" defTabSz="914367">
              <a:spcAft>
                <a:spcPts val="1176"/>
              </a:spcAft>
              <a:buFont typeface="Arial" panose="020B0604020202020204" pitchFamily="34" charset="0"/>
              <a:buChar char="•"/>
            </a:pPr>
            <a:r>
              <a:rPr lang="en-US" sz="1804" spc="-49">
                <a:solidFill>
                  <a:srgbClr val="000000"/>
                </a:solidFill>
                <a:latin typeface="Segoe UI" panose="020B0502040204020203" pitchFamily="34" charset="0"/>
              </a:rPr>
              <a:t>Ansible</a:t>
            </a:r>
          </a:p>
        </p:txBody>
      </p:sp>
      <p:sp>
        <p:nvSpPr>
          <p:cNvPr id="11" name="TextBox 10">
            <a:extLst>
              <a:ext uri="{FF2B5EF4-FFF2-40B4-BE49-F238E27FC236}">
                <a16:creationId xmlns:a16="http://schemas.microsoft.com/office/drawing/2014/main" id="{D5561D4A-DA8E-409C-9B6F-B5AC065192AA}"/>
              </a:ext>
            </a:extLst>
          </p:cNvPr>
          <p:cNvSpPr txBox="1"/>
          <p:nvPr/>
        </p:nvSpPr>
        <p:spPr>
          <a:xfrm>
            <a:off x="575504" y="1824624"/>
            <a:ext cx="3817681" cy="3421576"/>
          </a:xfrm>
          <a:prstGeom prst="rect">
            <a:avLst/>
          </a:prstGeom>
          <a:noFill/>
        </p:spPr>
        <p:txBody>
          <a:bodyPr wrap="square">
            <a:spAutoFit/>
          </a:bodyPr>
          <a:lstStyle/>
          <a:p>
            <a:pPr marL="336145" indent="-336145" defTabSz="914367">
              <a:buFont typeface="Arial" panose="020B0604020202020204" pitchFamily="34" charset="0"/>
              <a:buChar char="•"/>
            </a:pPr>
            <a:r>
              <a:rPr lang="en-US" sz="1804">
                <a:solidFill>
                  <a:srgbClr val="000000"/>
                </a:solidFill>
                <a:latin typeface="Segoe UI"/>
              </a:rPr>
              <a:t>A user with </a:t>
            </a:r>
            <a:r>
              <a:rPr lang="en-US" sz="1804" b="1">
                <a:solidFill>
                  <a:srgbClr val="000000"/>
                </a:solidFill>
                <a:latin typeface="Segoe UI"/>
              </a:rPr>
              <a:t>Owner role</a:t>
            </a:r>
            <a:r>
              <a:rPr lang="en-US" sz="1804">
                <a:solidFill>
                  <a:srgbClr val="000000"/>
                </a:solidFill>
                <a:latin typeface="Segoe UI"/>
              </a:rPr>
              <a:t> for the subscription being onboarded (or which contains the resource groups being onboarded) must deploy resources </a:t>
            </a:r>
          </a:p>
          <a:p>
            <a:pPr marL="336145" indent="-336145" defTabSz="914367">
              <a:buFont typeface="Arial" panose="020B0604020202020204" pitchFamily="34" charset="0"/>
              <a:buChar char="•"/>
            </a:pPr>
            <a:endParaRPr lang="en-US" sz="1804">
              <a:solidFill>
                <a:srgbClr val="000000"/>
              </a:solidFill>
              <a:latin typeface="Segoe UI"/>
            </a:endParaRPr>
          </a:p>
          <a:p>
            <a:pPr marL="336145" indent="-336145" defTabSz="914367">
              <a:buFont typeface="Arial" panose="020B0604020202020204" pitchFamily="34" charset="0"/>
              <a:buChar char="•"/>
            </a:pPr>
            <a:r>
              <a:rPr lang="en-US" sz="1804">
                <a:solidFill>
                  <a:srgbClr val="000000"/>
                </a:solidFill>
                <a:latin typeface="Segoe UI"/>
              </a:rPr>
              <a:t>With CSP subscriptions, any user with </a:t>
            </a:r>
            <a:r>
              <a:rPr lang="en-US" sz="1804" b="1">
                <a:solidFill>
                  <a:srgbClr val="000000"/>
                </a:solidFill>
                <a:latin typeface="Segoe UI"/>
              </a:rPr>
              <a:t>Admin Agent role</a:t>
            </a:r>
            <a:r>
              <a:rPr lang="en-US" sz="1804">
                <a:solidFill>
                  <a:srgbClr val="000000"/>
                </a:solidFill>
                <a:latin typeface="Segoe UI"/>
              </a:rPr>
              <a:t> can perform the deployment</a:t>
            </a:r>
            <a:endParaRPr lang="en-US" sz="1804">
              <a:solidFill>
                <a:srgbClr val="000000"/>
              </a:solidFill>
              <a:latin typeface="Segoe UI Semibold"/>
              <a:hlinkClick r:id="" action="ppaction://noaction"/>
            </a:endParaRPr>
          </a:p>
          <a:p>
            <a:pPr defTabSz="914367"/>
            <a:endParaRPr lang="en-US" sz="1804">
              <a:solidFill>
                <a:srgbClr val="000000"/>
              </a:solidFill>
              <a:latin typeface="Segoe UI Semibold"/>
              <a:hlinkClick r:id="" action="ppaction://noaction"/>
            </a:endParaRPr>
          </a:p>
          <a:p>
            <a:pPr marL="336145" indent="-336145" defTabSz="914367">
              <a:buFont typeface="Arial" panose="020B0604020202020204" pitchFamily="34" charset="0"/>
              <a:buChar char="•"/>
            </a:pPr>
            <a:r>
              <a:rPr lang="en-US" sz="1804">
                <a:solidFill>
                  <a:srgbClr val="000000"/>
                </a:solidFill>
                <a:latin typeface="Segoe UI Semibold"/>
              </a:rPr>
              <a:t>How to: </a:t>
            </a:r>
            <a:r>
              <a:rPr lang="en-US" sz="1804">
                <a:solidFill>
                  <a:srgbClr val="000000"/>
                </a:solidFill>
                <a:latin typeface="Segoe UI Semibold"/>
                <a:hlinkClick r:id="rId2"/>
              </a:rPr>
              <a:t>Onboard a customer to Azure Lighthouse</a:t>
            </a:r>
            <a:endParaRPr lang="en-US" sz="1804">
              <a:solidFill>
                <a:srgbClr val="000000"/>
              </a:solidFill>
              <a:latin typeface="Segoe UI Semibold"/>
            </a:endParaRPr>
          </a:p>
        </p:txBody>
      </p:sp>
    </p:spTree>
    <p:extLst>
      <p:ext uri="{BB962C8B-B14F-4D97-AF65-F5344CB8AC3E}">
        <p14:creationId xmlns:p14="http://schemas.microsoft.com/office/powerpoint/2010/main" val="30095086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DAE963C-84AB-525C-6030-76B4EB3E271B}"/>
              </a:ext>
            </a:extLst>
          </p:cNvPr>
          <p:cNvSpPr>
            <a:spLocks noGrp="1"/>
          </p:cNvSpPr>
          <p:nvPr>
            <p:ph type="title"/>
          </p:nvPr>
        </p:nvSpPr>
        <p:spPr>
          <a:xfrm>
            <a:off x="410875" y="312651"/>
            <a:ext cx="11151917" cy="997196"/>
          </a:xfrm>
        </p:spPr>
        <p:txBody>
          <a:bodyPr/>
          <a:lstStyle/>
          <a:p>
            <a:r>
              <a:rPr lang="de-AT"/>
              <a:t>Option 1: Code | ARM </a:t>
            </a:r>
            <a:r>
              <a:rPr lang="de-AT" err="1"/>
              <a:t>templates</a:t>
            </a:r>
            <a:r>
              <a:rPr lang="de-AT"/>
              <a:t> (</a:t>
            </a:r>
            <a:r>
              <a:rPr lang="de-AT" err="1"/>
              <a:t>autodeploy</a:t>
            </a:r>
            <a:r>
              <a:rPr lang="de-AT"/>
              <a:t>)</a:t>
            </a:r>
            <a:br>
              <a:rPr lang="de-AT"/>
            </a:br>
            <a:r>
              <a:rPr lang="de-AT"/>
              <a:t> </a:t>
            </a:r>
          </a:p>
        </p:txBody>
      </p:sp>
      <p:sp>
        <p:nvSpPr>
          <p:cNvPr id="2" name="Footer Placeholder 1">
            <a:extLst>
              <a:ext uri="{FF2B5EF4-FFF2-40B4-BE49-F238E27FC236}">
                <a16:creationId xmlns:a16="http://schemas.microsoft.com/office/drawing/2014/main" id="{A3AFB9E5-CDD5-456C-B1A8-9F0B6D7D6F72}"/>
              </a:ext>
            </a:extLst>
          </p:cNvPr>
          <p:cNvSpPr>
            <a:spLocks noGrp="1"/>
          </p:cNvSpPr>
          <p:nvPr>
            <p:ph type="ftr" sz="quarter" idx="4294967295"/>
          </p:nvPr>
        </p:nvSpPr>
        <p:spPr>
          <a:xfrm>
            <a:off x="604838" y="6450013"/>
            <a:ext cx="11587162" cy="119062"/>
          </a:xfrm>
          <a:prstGeom prst="rect">
            <a:avLst/>
          </a:prstGeom>
        </p:spPr>
        <p:txBody>
          <a:bodyPr vert="horz" lIns="91440" tIns="45720" rIns="91440" bIns="45720" numCol="2" rtlCol="0" anchor="ctr"/>
          <a:lstStyle>
            <a:defPPr>
              <a:defRPr lang="en-US"/>
            </a:defPPr>
            <a:lvl1pPr marL="0" algn="l" defTabSz="686047" rtl="0" eaLnBrk="1" latinLnBrk="0" hangingPunct="1">
              <a:defRPr sz="686" kern="1200">
                <a:solidFill>
                  <a:schemeClr val="tx1">
                    <a:tint val="75000"/>
                  </a:schemeClr>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defTabSz="914367"/>
            <a:r>
              <a:rPr lang="en-US">
                <a:solidFill>
                  <a:schemeClr val="bg1">
                    <a:lumMod val="65000"/>
                  </a:schemeClr>
                </a:solidFill>
              </a:rPr>
              <a:t>© Microsoft Corporation                                                                                  								                                Azure </a:t>
            </a:r>
            <a:endParaRPr lang="en-US">
              <a:solidFill>
                <a:srgbClr val="FFFFFF">
                  <a:lumMod val="65000"/>
                </a:srgbClr>
              </a:solidFill>
              <a:latin typeface="Segoe UI"/>
            </a:endParaRPr>
          </a:p>
        </p:txBody>
      </p:sp>
      <p:sp>
        <p:nvSpPr>
          <p:cNvPr id="11" name="TextBox 10">
            <a:extLst>
              <a:ext uri="{FF2B5EF4-FFF2-40B4-BE49-F238E27FC236}">
                <a16:creationId xmlns:a16="http://schemas.microsoft.com/office/drawing/2014/main" id="{D5561D4A-DA8E-409C-9B6F-B5AC065192AA}"/>
              </a:ext>
            </a:extLst>
          </p:cNvPr>
          <p:cNvSpPr txBox="1"/>
          <p:nvPr/>
        </p:nvSpPr>
        <p:spPr>
          <a:xfrm>
            <a:off x="575504" y="1926395"/>
            <a:ext cx="3817681" cy="1200871"/>
          </a:xfrm>
          <a:prstGeom prst="rect">
            <a:avLst/>
          </a:prstGeom>
          <a:noFill/>
        </p:spPr>
        <p:txBody>
          <a:bodyPr wrap="square">
            <a:spAutoFit/>
          </a:bodyPr>
          <a:lstStyle/>
          <a:p>
            <a:pPr defTabSz="914367"/>
            <a:r>
              <a:rPr lang="en-US" sz="1804">
                <a:solidFill>
                  <a:srgbClr val="000000"/>
                </a:solidFill>
                <a:latin typeface="Segoe UI"/>
              </a:rPr>
              <a:t>Easy-to-use deploy-to-Azure buttons are available for non-technical customers via the Azure Lighthouse samples </a:t>
            </a:r>
            <a:r>
              <a:rPr lang="en-US" sz="1804">
                <a:solidFill>
                  <a:srgbClr val="000000"/>
                </a:solidFill>
                <a:latin typeface="Segoe UI"/>
                <a:hlinkClick r:id="rId2"/>
              </a:rPr>
              <a:t>on GitHub</a:t>
            </a:r>
            <a:endParaRPr lang="en-US" sz="1804">
              <a:solidFill>
                <a:srgbClr val="000000"/>
              </a:solidFill>
              <a:latin typeface="Segoe UI"/>
            </a:endParaRPr>
          </a:p>
        </p:txBody>
      </p:sp>
      <p:pic>
        <p:nvPicPr>
          <p:cNvPr id="5" name="Picture 4">
            <a:extLst>
              <a:ext uri="{FF2B5EF4-FFF2-40B4-BE49-F238E27FC236}">
                <a16:creationId xmlns:a16="http://schemas.microsoft.com/office/drawing/2014/main" id="{89FCE4F6-19DE-4383-A546-FDD24CCB3E40}"/>
              </a:ext>
            </a:extLst>
          </p:cNvPr>
          <p:cNvPicPr>
            <a:picLocks noChangeAspect="1"/>
          </p:cNvPicPr>
          <p:nvPr/>
        </p:nvPicPr>
        <p:blipFill>
          <a:blip r:embed="rId3"/>
          <a:stretch>
            <a:fillRect/>
          </a:stretch>
        </p:blipFill>
        <p:spPr>
          <a:xfrm>
            <a:off x="5120680" y="1612685"/>
            <a:ext cx="5359950" cy="43790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86499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DAE963C-84AB-525C-6030-76B4EB3E271B}"/>
              </a:ext>
            </a:extLst>
          </p:cNvPr>
          <p:cNvSpPr>
            <a:spLocks noGrp="1"/>
          </p:cNvSpPr>
          <p:nvPr>
            <p:ph type="title"/>
          </p:nvPr>
        </p:nvSpPr>
        <p:spPr>
          <a:xfrm>
            <a:off x="410875" y="312651"/>
            <a:ext cx="11151917" cy="997196"/>
          </a:xfrm>
        </p:spPr>
        <p:txBody>
          <a:bodyPr/>
          <a:lstStyle/>
          <a:p>
            <a:r>
              <a:rPr lang="de-AT"/>
              <a:t>Option 1: Code | ARM </a:t>
            </a:r>
            <a:r>
              <a:rPr lang="de-AT" err="1"/>
              <a:t>templates</a:t>
            </a:r>
            <a:r>
              <a:rPr lang="de-AT"/>
              <a:t> (</a:t>
            </a:r>
            <a:r>
              <a:rPr lang="de-AT" err="1"/>
              <a:t>manual</a:t>
            </a:r>
            <a:r>
              <a:rPr lang="de-AT"/>
              <a:t> deploy)</a:t>
            </a:r>
            <a:br>
              <a:rPr lang="de-AT"/>
            </a:br>
            <a:r>
              <a:rPr lang="de-AT"/>
              <a:t> </a:t>
            </a:r>
          </a:p>
        </p:txBody>
      </p:sp>
      <p:sp>
        <p:nvSpPr>
          <p:cNvPr id="2" name="Footer Placeholder 1">
            <a:extLst>
              <a:ext uri="{FF2B5EF4-FFF2-40B4-BE49-F238E27FC236}">
                <a16:creationId xmlns:a16="http://schemas.microsoft.com/office/drawing/2014/main" id="{A3AFB9E5-CDD5-456C-B1A8-9F0B6D7D6F72}"/>
              </a:ext>
            </a:extLst>
          </p:cNvPr>
          <p:cNvSpPr>
            <a:spLocks noGrp="1"/>
          </p:cNvSpPr>
          <p:nvPr>
            <p:ph type="ftr" sz="quarter" idx="4294967295"/>
          </p:nvPr>
        </p:nvSpPr>
        <p:spPr>
          <a:xfrm>
            <a:off x="604838" y="6450013"/>
            <a:ext cx="11587162" cy="119062"/>
          </a:xfrm>
          <a:prstGeom prst="rect">
            <a:avLst/>
          </a:prstGeom>
        </p:spPr>
        <p:txBody>
          <a:bodyPr vert="horz" lIns="91440" tIns="45720" rIns="91440" bIns="45720" numCol="2" rtlCol="0" anchor="ctr"/>
          <a:lstStyle>
            <a:defPPr>
              <a:defRPr lang="en-US"/>
            </a:defPPr>
            <a:lvl1pPr marL="0" algn="l" defTabSz="686047" rtl="0" eaLnBrk="1" latinLnBrk="0" hangingPunct="1">
              <a:defRPr sz="686" kern="1200">
                <a:solidFill>
                  <a:schemeClr val="tx1">
                    <a:tint val="75000"/>
                  </a:schemeClr>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defTabSz="914367"/>
            <a:r>
              <a:rPr lang="en-US">
                <a:solidFill>
                  <a:schemeClr val="bg1">
                    <a:lumMod val="65000"/>
                  </a:schemeClr>
                </a:solidFill>
              </a:rPr>
              <a:t>© Microsoft Corporation                                                                                  								                                Azure </a:t>
            </a:r>
            <a:endParaRPr lang="en-US">
              <a:solidFill>
                <a:srgbClr val="FFFFFF">
                  <a:lumMod val="65000"/>
                </a:srgbClr>
              </a:solidFill>
              <a:latin typeface="Segoe UI"/>
            </a:endParaRPr>
          </a:p>
        </p:txBody>
      </p:sp>
      <p:sp>
        <p:nvSpPr>
          <p:cNvPr id="11" name="TextBox 10">
            <a:extLst>
              <a:ext uri="{FF2B5EF4-FFF2-40B4-BE49-F238E27FC236}">
                <a16:creationId xmlns:a16="http://schemas.microsoft.com/office/drawing/2014/main" id="{D5561D4A-DA8E-409C-9B6F-B5AC065192AA}"/>
              </a:ext>
            </a:extLst>
          </p:cNvPr>
          <p:cNvSpPr txBox="1"/>
          <p:nvPr/>
        </p:nvSpPr>
        <p:spPr>
          <a:xfrm>
            <a:off x="575504" y="1926395"/>
            <a:ext cx="3817681" cy="1200871"/>
          </a:xfrm>
          <a:prstGeom prst="rect">
            <a:avLst/>
          </a:prstGeom>
          <a:noFill/>
        </p:spPr>
        <p:txBody>
          <a:bodyPr wrap="square">
            <a:spAutoFit/>
          </a:bodyPr>
          <a:lstStyle/>
          <a:p>
            <a:pPr defTabSz="914367"/>
            <a:r>
              <a:rPr lang="en-US" sz="1804">
                <a:solidFill>
                  <a:srgbClr val="000000"/>
                </a:solidFill>
                <a:latin typeface="Segoe UI"/>
              </a:rPr>
              <a:t>Easy-to-use deploy-to-Azure buttons are available for non-technical customers via the Azure Lighthouse samples </a:t>
            </a:r>
            <a:r>
              <a:rPr lang="en-US" sz="1804">
                <a:solidFill>
                  <a:srgbClr val="000000"/>
                </a:solidFill>
                <a:latin typeface="Segoe UI"/>
                <a:hlinkClick r:id="rId2"/>
              </a:rPr>
              <a:t>on GitHub</a:t>
            </a:r>
            <a:endParaRPr lang="en-US" sz="1804">
              <a:solidFill>
                <a:srgbClr val="000000"/>
              </a:solidFill>
              <a:latin typeface="Segoe UI"/>
            </a:endParaRPr>
          </a:p>
        </p:txBody>
      </p:sp>
      <p:pic>
        <p:nvPicPr>
          <p:cNvPr id="5" name="Picture 4">
            <a:extLst>
              <a:ext uri="{FF2B5EF4-FFF2-40B4-BE49-F238E27FC236}">
                <a16:creationId xmlns:a16="http://schemas.microsoft.com/office/drawing/2014/main" id="{89FCE4F6-19DE-4383-A546-FDD24CCB3E40}"/>
              </a:ext>
            </a:extLst>
          </p:cNvPr>
          <p:cNvPicPr>
            <a:picLocks noChangeAspect="1"/>
          </p:cNvPicPr>
          <p:nvPr/>
        </p:nvPicPr>
        <p:blipFill>
          <a:blip r:embed="rId3"/>
          <a:stretch>
            <a:fillRect/>
          </a:stretch>
        </p:blipFill>
        <p:spPr>
          <a:xfrm>
            <a:off x="5120680" y="1612685"/>
            <a:ext cx="5359950" cy="43790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05671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C4CC9-891A-364E-83FA-4162FED15C2E}"/>
              </a:ext>
            </a:extLst>
          </p:cNvPr>
          <p:cNvSpPr>
            <a:spLocks noGrp="1"/>
          </p:cNvSpPr>
          <p:nvPr>
            <p:ph type="title"/>
          </p:nvPr>
        </p:nvSpPr>
        <p:spPr>
          <a:xfrm>
            <a:off x="347907" y="117975"/>
            <a:ext cx="11614572" cy="397545"/>
          </a:xfrm>
        </p:spPr>
        <p:txBody>
          <a:bodyPr/>
          <a:lstStyle/>
          <a:p>
            <a:r>
              <a:rPr lang="en-US"/>
              <a:t>Azure Lighthouse templates &amp; parameters for offering Managed Services.</a:t>
            </a:r>
          </a:p>
        </p:txBody>
      </p:sp>
      <p:sp>
        <p:nvSpPr>
          <p:cNvPr id="4" name="Rectangle 3">
            <a:extLst>
              <a:ext uri="{FF2B5EF4-FFF2-40B4-BE49-F238E27FC236}">
                <a16:creationId xmlns:a16="http://schemas.microsoft.com/office/drawing/2014/main" id="{C38937D9-A222-5E46-A3D0-B78362302BFD}"/>
              </a:ext>
            </a:extLst>
          </p:cNvPr>
          <p:cNvSpPr/>
          <p:nvPr/>
        </p:nvSpPr>
        <p:spPr>
          <a:xfrm>
            <a:off x="5860832" y="6151678"/>
            <a:ext cx="5139099" cy="369332"/>
          </a:xfrm>
          <a:prstGeom prst="rect">
            <a:avLst/>
          </a:prstGeom>
        </p:spPr>
        <p:txBody>
          <a:bodyPr wrap="none">
            <a:spAutoFit/>
          </a:bodyPr>
          <a:lstStyle/>
          <a:p>
            <a:r>
              <a:rPr lang="en-CA">
                <a:hlinkClick r:id="rId2"/>
              </a:rPr>
              <a:t>https://github.com/Azure/Azure-Lighthouse-samples</a:t>
            </a:r>
            <a:endParaRPr lang="en-US"/>
          </a:p>
        </p:txBody>
      </p:sp>
      <p:sp>
        <p:nvSpPr>
          <p:cNvPr id="5" name="Rectangle 4">
            <a:extLst>
              <a:ext uri="{FF2B5EF4-FFF2-40B4-BE49-F238E27FC236}">
                <a16:creationId xmlns:a16="http://schemas.microsoft.com/office/drawing/2014/main" id="{48CBF978-D768-5A49-A7E3-29EDC6C099D3}"/>
              </a:ext>
            </a:extLst>
          </p:cNvPr>
          <p:cNvSpPr/>
          <p:nvPr/>
        </p:nvSpPr>
        <p:spPr>
          <a:xfrm>
            <a:off x="0" y="5387075"/>
            <a:ext cx="5968878" cy="369332"/>
          </a:xfrm>
          <a:prstGeom prst="rect">
            <a:avLst/>
          </a:prstGeom>
        </p:spPr>
        <p:txBody>
          <a:bodyPr wrap="none">
            <a:spAutoFit/>
          </a:bodyPr>
          <a:lstStyle/>
          <a:p>
            <a:r>
              <a:rPr lang="en-CA">
                <a:hlinkClick r:id="rId3"/>
              </a:rPr>
              <a:t>https://docs.microsoft.com/en-us/azure/lighthouse/overview</a:t>
            </a:r>
            <a:endParaRPr lang="en-US"/>
          </a:p>
        </p:txBody>
      </p:sp>
      <p:graphicFrame>
        <p:nvGraphicFramePr>
          <p:cNvPr id="6" name="Table 5">
            <a:extLst>
              <a:ext uri="{FF2B5EF4-FFF2-40B4-BE49-F238E27FC236}">
                <a16:creationId xmlns:a16="http://schemas.microsoft.com/office/drawing/2014/main" id="{F4ED424E-5676-754F-9547-0133F062B02C}"/>
              </a:ext>
            </a:extLst>
          </p:cNvPr>
          <p:cNvGraphicFramePr>
            <a:graphicFrameLocks noGrp="1"/>
          </p:cNvGraphicFramePr>
          <p:nvPr>
            <p:extLst>
              <p:ext uri="{D42A27DB-BD31-4B8C-83A1-F6EECF244321}">
                <p14:modId xmlns:p14="http://schemas.microsoft.com/office/powerpoint/2010/main" val="2799592081"/>
              </p:ext>
            </p:extLst>
          </p:nvPr>
        </p:nvGraphicFramePr>
        <p:xfrm>
          <a:off x="347907" y="822580"/>
          <a:ext cx="5387458" cy="4257434"/>
        </p:xfrm>
        <a:graphic>
          <a:graphicData uri="http://schemas.openxmlformats.org/drawingml/2006/table">
            <a:tbl>
              <a:tblPr/>
              <a:tblGrid>
                <a:gridCol w="2693729">
                  <a:extLst>
                    <a:ext uri="{9D8B030D-6E8A-4147-A177-3AD203B41FA5}">
                      <a16:colId xmlns:a16="http://schemas.microsoft.com/office/drawing/2014/main" val="138485597"/>
                    </a:ext>
                  </a:extLst>
                </a:gridCol>
                <a:gridCol w="2693729">
                  <a:extLst>
                    <a:ext uri="{9D8B030D-6E8A-4147-A177-3AD203B41FA5}">
                      <a16:colId xmlns:a16="http://schemas.microsoft.com/office/drawing/2014/main" val="1652267243"/>
                    </a:ext>
                  </a:extLst>
                </a:gridCol>
              </a:tblGrid>
              <a:tr h="297649">
                <a:tc>
                  <a:txBody>
                    <a:bodyPr/>
                    <a:lstStyle/>
                    <a:p>
                      <a:pPr algn="l" fontAlgn="b"/>
                      <a:r>
                        <a:rPr lang="en-CA" sz="1400" b="1">
                          <a:effectLst/>
                          <a:latin typeface="Calibri" panose="020F0502020204030204" pitchFamily="34" charset="0"/>
                          <a:cs typeface="Calibri" panose="020F0502020204030204" pitchFamily="34" charset="0"/>
                        </a:rPr>
                        <a:t>Field:</a:t>
                      </a:r>
                    </a:p>
                  </a:txBody>
                  <a:tcPr marL="50164" marR="50164" marT="37623" marB="3762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400" b="1">
                          <a:effectLst/>
                          <a:latin typeface="Calibri" panose="020F0502020204030204" pitchFamily="34" charset="0"/>
                          <a:cs typeface="Calibri" panose="020F0502020204030204" pitchFamily="34" charset="0"/>
                        </a:rPr>
                        <a:t>Definition:</a:t>
                      </a:r>
                    </a:p>
                  </a:txBody>
                  <a:tcPr marL="50164" marR="50164" marT="37623" marB="3762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4718174"/>
                  </a:ext>
                </a:extLst>
              </a:tr>
              <a:tr h="866389">
                <a:tc>
                  <a:txBody>
                    <a:bodyPr/>
                    <a:lstStyle/>
                    <a:p>
                      <a:pPr algn="l" fontAlgn="t"/>
                      <a:r>
                        <a:rPr lang="en-CA" sz="1400" b="1" err="1">
                          <a:effectLst/>
                          <a:latin typeface="Calibri" panose="020F0502020204030204" pitchFamily="34" charset="0"/>
                          <a:cs typeface="Calibri" panose="020F0502020204030204" pitchFamily="34" charset="0"/>
                        </a:rPr>
                        <a:t>mspOfferName</a:t>
                      </a:r>
                      <a:endParaRPr lang="en-CA" sz="1400">
                        <a:effectLst/>
                        <a:latin typeface="Calibri" panose="020F0502020204030204" pitchFamily="34" charset="0"/>
                        <a:cs typeface="Calibri" panose="020F0502020204030204" pitchFamily="34" charset="0"/>
                      </a:endParaRP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a:effectLst/>
                          <a:latin typeface="Calibri" panose="020F0502020204030204" pitchFamily="34" charset="0"/>
                          <a:cs typeface="Calibri" panose="020F0502020204030204" pitchFamily="34" charset="0"/>
                        </a:rPr>
                        <a:t>A name describing this definition. This value is displayed to the customer as the title of the offer.</a:t>
                      </a: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38192727"/>
                  </a:ext>
                </a:extLst>
              </a:tr>
              <a:tr h="737739">
                <a:tc>
                  <a:txBody>
                    <a:bodyPr/>
                    <a:lstStyle/>
                    <a:p>
                      <a:pPr algn="l" fontAlgn="t"/>
                      <a:r>
                        <a:rPr lang="en-CA" sz="1400" b="1" err="1">
                          <a:effectLst/>
                          <a:latin typeface="Calibri" panose="020F0502020204030204" pitchFamily="34" charset="0"/>
                          <a:cs typeface="Calibri" panose="020F0502020204030204" pitchFamily="34" charset="0"/>
                        </a:rPr>
                        <a:t>mspOfferDescription</a:t>
                      </a:r>
                      <a:endParaRPr lang="en-CA" sz="1400">
                        <a:effectLst/>
                        <a:latin typeface="Calibri" panose="020F0502020204030204" pitchFamily="34" charset="0"/>
                        <a:cs typeface="Calibri" panose="020F0502020204030204" pitchFamily="34" charset="0"/>
                      </a:endParaRP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a:effectLst/>
                          <a:latin typeface="Calibri" panose="020F0502020204030204" pitchFamily="34" charset="0"/>
                          <a:cs typeface="Calibri" panose="020F0502020204030204" pitchFamily="34" charset="0"/>
                        </a:rPr>
                        <a:t>A brief description of your offer (for example, "Contoso VM management offer").</a:t>
                      </a: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1681847"/>
                  </a:ext>
                </a:extLst>
              </a:tr>
              <a:tr h="297649">
                <a:tc>
                  <a:txBody>
                    <a:bodyPr/>
                    <a:lstStyle/>
                    <a:p>
                      <a:pPr algn="l" fontAlgn="t"/>
                      <a:r>
                        <a:rPr lang="en-CA" sz="1400" b="1">
                          <a:effectLst/>
                          <a:latin typeface="Calibri" panose="020F0502020204030204" pitchFamily="34" charset="0"/>
                          <a:cs typeface="Calibri" panose="020F0502020204030204" pitchFamily="34" charset="0"/>
                        </a:rPr>
                        <a:t>managedByTenantId</a:t>
                      </a:r>
                      <a:endParaRPr lang="en-CA" sz="1400">
                        <a:effectLst/>
                        <a:latin typeface="Calibri" panose="020F0502020204030204" pitchFamily="34" charset="0"/>
                        <a:cs typeface="Calibri" panose="020F0502020204030204" pitchFamily="34" charset="0"/>
                      </a:endParaRP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a:effectLst/>
                          <a:latin typeface="Calibri" panose="020F0502020204030204" pitchFamily="34" charset="0"/>
                          <a:cs typeface="Calibri" panose="020F0502020204030204" pitchFamily="34" charset="0"/>
                        </a:rPr>
                        <a:t>Your tenant ID.</a:t>
                      </a: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50490053"/>
                  </a:ext>
                </a:extLst>
              </a:tr>
              <a:tr h="2058008">
                <a:tc>
                  <a:txBody>
                    <a:bodyPr/>
                    <a:lstStyle/>
                    <a:p>
                      <a:pPr algn="l" fontAlgn="t"/>
                      <a:r>
                        <a:rPr lang="en-CA" sz="1400" b="1">
                          <a:effectLst/>
                          <a:latin typeface="Calibri" panose="020F0502020204030204" pitchFamily="34" charset="0"/>
                          <a:cs typeface="Calibri" panose="020F0502020204030204" pitchFamily="34" charset="0"/>
                        </a:rPr>
                        <a:t>authorizations</a:t>
                      </a:r>
                      <a:endParaRPr lang="en-CA" sz="1400">
                        <a:effectLst/>
                        <a:latin typeface="Calibri" panose="020F0502020204030204" pitchFamily="34" charset="0"/>
                        <a:cs typeface="Calibri" panose="020F0502020204030204" pitchFamily="34" charset="0"/>
                      </a:endParaRP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a:effectLst/>
                          <a:latin typeface="Calibri" panose="020F0502020204030204" pitchFamily="34" charset="0"/>
                          <a:cs typeface="Calibri" panose="020F0502020204030204" pitchFamily="34" charset="0"/>
                        </a:rPr>
                        <a:t>The </a:t>
                      </a:r>
                      <a:r>
                        <a:rPr lang="en-CA" sz="1400" b="1" err="1">
                          <a:effectLst/>
                          <a:latin typeface="Calibri" panose="020F0502020204030204" pitchFamily="34" charset="0"/>
                          <a:cs typeface="Calibri" panose="020F0502020204030204" pitchFamily="34" charset="0"/>
                        </a:rPr>
                        <a:t>principalId</a:t>
                      </a:r>
                      <a:r>
                        <a:rPr lang="en-CA" sz="1400">
                          <a:effectLst/>
                          <a:latin typeface="Calibri" panose="020F0502020204030204" pitchFamily="34" charset="0"/>
                          <a:cs typeface="Calibri" panose="020F0502020204030204" pitchFamily="34" charset="0"/>
                        </a:rPr>
                        <a:t> values for the users/groups/SPNs from your tenant, each with a </a:t>
                      </a:r>
                      <a:r>
                        <a:rPr lang="en-CA" sz="1400" b="1" err="1">
                          <a:effectLst/>
                          <a:latin typeface="Calibri" panose="020F0502020204030204" pitchFamily="34" charset="0"/>
                          <a:cs typeface="Calibri" panose="020F0502020204030204" pitchFamily="34" charset="0"/>
                        </a:rPr>
                        <a:t>principalIdDisplayName</a:t>
                      </a:r>
                      <a:r>
                        <a:rPr lang="en-CA" sz="1400">
                          <a:effectLst/>
                          <a:latin typeface="Calibri" panose="020F0502020204030204" pitchFamily="34" charset="0"/>
                          <a:cs typeface="Calibri" panose="020F0502020204030204" pitchFamily="34" charset="0"/>
                        </a:rPr>
                        <a:t> to help your customer understand the purpose of the authorization, and mapped to a built-in </a:t>
                      </a:r>
                      <a:r>
                        <a:rPr lang="en-CA" sz="1400" b="1" err="1">
                          <a:effectLst/>
                          <a:highlight>
                            <a:srgbClr val="FFFF00"/>
                          </a:highlight>
                          <a:latin typeface="Calibri" panose="020F0502020204030204" pitchFamily="34" charset="0"/>
                          <a:cs typeface="Calibri" panose="020F0502020204030204" pitchFamily="34" charset="0"/>
                        </a:rPr>
                        <a:t>roleDefinitionId</a:t>
                      </a:r>
                      <a:r>
                        <a:rPr lang="en-CA" sz="1400">
                          <a:effectLst/>
                          <a:latin typeface="Calibri" panose="020F0502020204030204" pitchFamily="34" charset="0"/>
                          <a:cs typeface="Calibri" panose="020F0502020204030204" pitchFamily="34" charset="0"/>
                        </a:rPr>
                        <a:t> value to specify the level of access (RBAC role)</a:t>
                      </a:r>
                    </a:p>
                  </a:txBody>
                  <a:tcPr marL="50164" marR="50164" marT="37623" marB="376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26839721"/>
                  </a:ext>
                </a:extLst>
              </a:tr>
            </a:tbl>
          </a:graphicData>
        </a:graphic>
      </p:graphicFrame>
      <p:graphicFrame>
        <p:nvGraphicFramePr>
          <p:cNvPr id="7" name="Table 6">
            <a:extLst>
              <a:ext uri="{FF2B5EF4-FFF2-40B4-BE49-F238E27FC236}">
                <a16:creationId xmlns:a16="http://schemas.microsoft.com/office/drawing/2014/main" id="{1751E145-DA6D-8749-A880-0CDC21971EE5}"/>
              </a:ext>
            </a:extLst>
          </p:cNvPr>
          <p:cNvGraphicFramePr>
            <a:graphicFrameLocks noGrp="1"/>
          </p:cNvGraphicFramePr>
          <p:nvPr>
            <p:extLst>
              <p:ext uri="{D42A27DB-BD31-4B8C-83A1-F6EECF244321}">
                <p14:modId xmlns:p14="http://schemas.microsoft.com/office/powerpoint/2010/main" val="4133745816"/>
              </p:ext>
            </p:extLst>
          </p:nvPr>
        </p:nvGraphicFramePr>
        <p:xfrm>
          <a:off x="6456637" y="822580"/>
          <a:ext cx="5643156" cy="4203361"/>
        </p:xfrm>
        <a:graphic>
          <a:graphicData uri="http://schemas.openxmlformats.org/drawingml/2006/table">
            <a:tbl>
              <a:tblPr/>
              <a:tblGrid>
                <a:gridCol w="1655690">
                  <a:extLst>
                    <a:ext uri="{9D8B030D-6E8A-4147-A177-3AD203B41FA5}">
                      <a16:colId xmlns:a16="http://schemas.microsoft.com/office/drawing/2014/main" val="3750012041"/>
                    </a:ext>
                  </a:extLst>
                </a:gridCol>
                <a:gridCol w="2106414">
                  <a:extLst>
                    <a:ext uri="{9D8B030D-6E8A-4147-A177-3AD203B41FA5}">
                      <a16:colId xmlns:a16="http://schemas.microsoft.com/office/drawing/2014/main" val="1950143116"/>
                    </a:ext>
                  </a:extLst>
                </a:gridCol>
                <a:gridCol w="1881052">
                  <a:extLst>
                    <a:ext uri="{9D8B030D-6E8A-4147-A177-3AD203B41FA5}">
                      <a16:colId xmlns:a16="http://schemas.microsoft.com/office/drawing/2014/main" val="2331672912"/>
                    </a:ext>
                  </a:extLst>
                </a:gridCol>
              </a:tblGrid>
              <a:tr h="723999">
                <a:tc>
                  <a:txBody>
                    <a:bodyPr/>
                    <a:lstStyle/>
                    <a:p>
                      <a:pPr algn="l" fontAlgn="b"/>
                      <a:r>
                        <a:rPr lang="en-CA" sz="1400" b="1">
                          <a:effectLst/>
                          <a:latin typeface="Calibri" panose="020F0502020204030204" pitchFamily="34" charset="0"/>
                          <a:cs typeface="Calibri" panose="020F0502020204030204" pitchFamily="34" charset="0"/>
                        </a:rPr>
                        <a:t>To onboard this:</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400" b="1">
                          <a:effectLst/>
                          <a:latin typeface="Calibri" panose="020F0502020204030204" pitchFamily="34" charset="0"/>
                          <a:cs typeface="Calibri" panose="020F0502020204030204" pitchFamily="34" charset="0"/>
                        </a:rPr>
                        <a:t>Use this Azure Resource Manager template:</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400" b="1">
                          <a:effectLst/>
                          <a:latin typeface="Calibri" panose="020F0502020204030204" pitchFamily="34" charset="0"/>
                          <a:cs typeface="Calibri" panose="020F0502020204030204" pitchFamily="34" charset="0"/>
                        </a:rPr>
                        <a:t>And modify this parameter file:</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456522501"/>
                  </a:ext>
                </a:extLst>
              </a:tr>
              <a:tr h="723999">
                <a:tc>
                  <a:txBody>
                    <a:bodyPr/>
                    <a:lstStyle/>
                    <a:p>
                      <a:pPr algn="l" fontAlgn="t"/>
                      <a:r>
                        <a:rPr lang="en-CA" sz="1400" b="1">
                          <a:effectLst/>
                          <a:latin typeface="Calibri" panose="020F0502020204030204" pitchFamily="34" charset="0"/>
                          <a:cs typeface="Calibri" panose="020F0502020204030204" pitchFamily="34" charset="0"/>
                        </a:rPr>
                        <a:t>Subscription</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4"/>
                        </a:rPr>
                        <a:t>delegatedResourceManagement.json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5"/>
                        </a:rPr>
                        <a:t>delegatedResourceManagement.parameters.json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21602842"/>
                  </a:ext>
                </a:extLst>
              </a:tr>
              <a:tr h="723999">
                <a:tc>
                  <a:txBody>
                    <a:bodyPr/>
                    <a:lstStyle/>
                    <a:p>
                      <a:pPr algn="l" fontAlgn="t"/>
                      <a:r>
                        <a:rPr lang="en-CA" sz="1400" b="1">
                          <a:effectLst/>
                          <a:latin typeface="Calibri" panose="020F0502020204030204" pitchFamily="34" charset="0"/>
                          <a:cs typeface="Calibri" panose="020F0502020204030204" pitchFamily="34" charset="0"/>
                        </a:rPr>
                        <a:t>Resource group</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6"/>
                        </a:rPr>
                        <a:t>rgDelegatedResourceManagement.json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7"/>
                        </a:rPr>
                        <a:t>rgDelegatedResourceManagement.parameters.json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00526519"/>
                  </a:ext>
                </a:extLst>
              </a:tr>
              <a:tr h="978047">
                <a:tc>
                  <a:txBody>
                    <a:bodyPr/>
                    <a:lstStyle/>
                    <a:p>
                      <a:pPr algn="l" fontAlgn="t"/>
                      <a:r>
                        <a:rPr lang="en-CA" sz="1400" b="1">
                          <a:effectLst/>
                          <a:latin typeface="Calibri" panose="020F0502020204030204" pitchFamily="34" charset="0"/>
                          <a:cs typeface="Calibri" panose="020F0502020204030204" pitchFamily="34" charset="0"/>
                        </a:rPr>
                        <a:t>Multiple resource groups within a subscription</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8"/>
                        </a:rPr>
                        <a:t>multipleRgDelegatedResourceManagement.json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9"/>
                        </a:rPr>
                        <a:t>multipleRgDelegatedResourceManagement.parameters.json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84055420"/>
                  </a:ext>
                </a:extLst>
              </a:tr>
              <a:tr h="978047">
                <a:tc>
                  <a:txBody>
                    <a:bodyPr/>
                    <a:lstStyle/>
                    <a:p>
                      <a:pPr algn="l" fontAlgn="t"/>
                      <a:r>
                        <a:rPr lang="en-CA" sz="1400" b="1">
                          <a:effectLst/>
                          <a:latin typeface="Calibri" panose="020F0502020204030204" pitchFamily="34" charset="0"/>
                          <a:cs typeface="Calibri" panose="020F0502020204030204" pitchFamily="34" charset="0"/>
                        </a:rPr>
                        <a:t>Subscription (when using an offer published to Azure Marketplace)</a:t>
                      </a: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10"/>
                        </a:rPr>
                        <a:t>marketplaceDelegatedResourceManagement.json</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400" u="none" strike="noStrike">
                          <a:effectLst/>
                          <a:latin typeface="Calibri" panose="020F0502020204030204" pitchFamily="34" charset="0"/>
                          <a:cs typeface="Calibri" panose="020F0502020204030204" pitchFamily="34" charset="0"/>
                          <a:hlinkClick r:id="rId11"/>
                        </a:rPr>
                        <a:t>marketplaceDelegatedResourceManagement.parameters.jso</a:t>
                      </a:r>
                      <a:endParaRPr lang="en-CA" sz="1400">
                        <a:effectLst/>
                        <a:latin typeface="Calibri" panose="020F0502020204030204" pitchFamily="34" charset="0"/>
                        <a:cs typeface="Calibri" panose="020F0502020204030204" pitchFamily="34" charset="0"/>
                      </a:endParaRPr>
                    </a:p>
                  </a:txBody>
                  <a:tcPr marL="81036" marR="81036" marT="60777" marB="607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92889888"/>
                  </a:ext>
                </a:extLst>
              </a:tr>
            </a:tbl>
          </a:graphicData>
        </a:graphic>
      </p:graphicFrame>
      <p:sp>
        <p:nvSpPr>
          <p:cNvPr id="8" name="Rectangle 7">
            <a:extLst>
              <a:ext uri="{FF2B5EF4-FFF2-40B4-BE49-F238E27FC236}">
                <a16:creationId xmlns:a16="http://schemas.microsoft.com/office/drawing/2014/main" id="{6D8D7CAF-352E-D943-829E-B60C81A48A22}"/>
              </a:ext>
            </a:extLst>
          </p:cNvPr>
          <p:cNvSpPr/>
          <p:nvPr/>
        </p:nvSpPr>
        <p:spPr>
          <a:xfrm>
            <a:off x="5860832" y="5746293"/>
            <a:ext cx="5965929" cy="369332"/>
          </a:xfrm>
          <a:prstGeom prst="rect">
            <a:avLst/>
          </a:prstGeom>
        </p:spPr>
        <p:txBody>
          <a:bodyPr wrap="none">
            <a:spAutoFit/>
          </a:bodyPr>
          <a:lstStyle/>
          <a:p>
            <a:r>
              <a:rPr lang="en-CA">
                <a:hlinkClick r:id="rId12"/>
              </a:rPr>
              <a:t>https://docs.microsoft.com/en-us/azure/lighthouse/samples/</a:t>
            </a:r>
            <a:endParaRPr lang="en-US"/>
          </a:p>
        </p:txBody>
      </p:sp>
      <p:sp>
        <p:nvSpPr>
          <p:cNvPr id="9" name="Rectangle 8">
            <a:extLst>
              <a:ext uri="{FF2B5EF4-FFF2-40B4-BE49-F238E27FC236}">
                <a16:creationId xmlns:a16="http://schemas.microsoft.com/office/drawing/2014/main" id="{8CB7AE32-7336-D14F-971A-141EBC3E935F}"/>
              </a:ext>
            </a:extLst>
          </p:cNvPr>
          <p:cNvSpPr/>
          <p:nvPr/>
        </p:nvSpPr>
        <p:spPr>
          <a:xfrm>
            <a:off x="0" y="5792460"/>
            <a:ext cx="6096000" cy="646331"/>
          </a:xfrm>
          <a:prstGeom prst="rect">
            <a:avLst/>
          </a:prstGeom>
        </p:spPr>
        <p:txBody>
          <a:bodyPr>
            <a:spAutoFit/>
          </a:bodyPr>
          <a:lstStyle/>
          <a:p>
            <a:r>
              <a:rPr lang="en-CA">
                <a:hlinkClick r:id="rId13"/>
              </a:rPr>
              <a:t>https://docs.microsoft.com/en-us/azure/role-based-access-control/built-in-roles</a:t>
            </a:r>
            <a:endParaRPr lang="en-US"/>
          </a:p>
        </p:txBody>
      </p:sp>
    </p:spTree>
    <p:extLst>
      <p:ext uri="{BB962C8B-B14F-4D97-AF65-F5344CB8AC3E}">
        <p14:creationId xmlns:p14="http://schemas.microsoft.com/office/powerpoint/2010/main" val="7337547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64DA-B9A7-41EE-ADFA-675AC6E8AD03}"/>
              </a:ext>
            </a:extLst>
          </p:cNvPr>
          <p:cNvSpPr>
            <a:spLocks noGrp="1"/>
          </p:cNvSpPr>
          <p:nvPr>
            <p:ph type="title"/>
          </p:nvPr>
        </p:nvSpPr>
        <p:spPr>
          <a:xfrm>
            <a:off x="185895" y="142914"/>
            <a:ext cx="11306469" cy="1192634"/>
          </a:xfrm>
        </p:spPr>
        <p:txBody>
          <a:bodyPr/>
          <a:lstStyle/>
          <a:p>
            <a:r>
              <a:rPr lang="en-US" sz="2700" dirty="0">
                <a:cs typeface="Segoe UI"/>
              </a:rPr>
              <a:t>Azure Lighthouse - Delegated Resource Management - creates a logical (control plane) projection of the customer’s environment to the service provider’s environment</a:t>
            </a:r>
            <a:endParaRPr lang="en-US" dirty="0"/>
          </a:p>
        </p:txBody>
      </p:sp>
      <p:sp>
        <p:nvSpPr>
          <p:cNvPr id="44" name="TextBox 31">
            <a:extLst>
              <a:ext uri="{FF2B5EF4-FFF2-40B4-BE49-F238E27FC236}">
                <a16:creationId xmlns:a16="http://schemas.microsoft.com/office/drawing/2014/main" id="{9ECD4765-853E-4C6A-A5AE-0940415BFA68}"/>
              </a:ext>
            </a:extLst>
          </p:cNvPr>
          <p:cNvSpPr txBox="1"/>
          <p:nvPr/>
        </p:nvSpPr>
        <p:spPr>
          <a:xfrm>
            <a:off x="989735" y="1771906"/>
            <a:ext cx="2051049" cy="422417"/>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r>
              <a:rPr lang="en-US" sz="1372">
                <a:solidFill>
                  <a:srgbClr val="0078D4"/>
                </a:solidFill>
                <a:latin typeface="Segoe UI Semibold"/>
              </a:rPr>
              <a:t>MSP initiates an action for customer resource</a:t>
            </a:r>
          </a:p>
        </p:txBody>
      </p:sp>
      <p:sp>
        <p:nvSpPr>
          <p:cNvPr id="45" name="Oval 44">
            <a:extLst>
              <a:ext uri="{FF2B5EF4-FFF2-40B4-BE49-F238E27FC236}">
                <a16:creationId xmlns:a16="http://schemas.microsoft.com/office/drawing/2014/main" id="{80AE617D-8B56-4BCE-B8C8-7F6B35770F8A}"/>
              </a:ext>
            </a:extLst>
          </p:cNvPr>
          <p:cNvSpPr/>
          <p:nvPr/>
        </p:nvSpPr>
        <p:spPr bwMode="auto">
          <a:xfrm>
            <a:off x="453623" y="1771905"/>
            <a:ext cx="358570" cy="358570"/>
          </a:xfrm>
          <a:prstGeom prst="ellipse">
            <a:avLst/>
          </a:prstGeom>
          <a:solidFill>
            <a:schemeClr val="bg1"/>
          </a:solidFill>
          <a:ln w="6350">
            <a:solidFill>
              <a:schemeClr val="accent1">
                <a:lumMod val="90000"/>
              </a:schemeClr>
            </a:solidFill>
            <a:headEnd type="none" w="med" len="med"/>
            <a:tailEnd type="none" w="med" len="med"/>
          </a:ln>
          <a:effectLst>
            <a:outerShdw blurRad="190500" sx="99000" sy="99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0757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rgbClr val="0078D3"/>
                </a:solidFill>
                <a:latin typeface="Segoe UI Semibold"/>
                <a:ea typeface="Segoe UI Black" panose="020B0A02040204020203" pitchFamily="34" charset="0"/>
                <a:cs typeface="Segoe UI" pitchFamily="34" charset="0"/>
              </a:rPr>
              <a:t>1</a:t>
            </a:r>
          </a:p>
        </p:txBody>
      </p:sp>
      <p:sp>
        <p:nvSpPr>
          <p:cNvPr id="46" name="TextBox 31">
            <a:extLst>
              <a:ext uri="{FF2B5EF4-FFF2-40B4-BE49-F238E27FC236}">
                <a16:creationId xmlns:a16="http://schemas.microsoft.com/office/drawing/2014/main" id="{42EF9B12-8F1D-416D-A21E-24A39E53937C}"/>
              </a:ext>
            </a:extLst>
          </p:cNvPr>
          <p:cNvSpPr txBox="1"/>
          <p:nvPr/>
        </p:nvSpPr>
        <p:spPr>
          <a:xfrm>
            <a:off x="3733331" y="1665517"/>
            <a:ext cx="2972355" cy="633625"/>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r>
              <a:rPr lang="en-US" sz="1372">
                <a:solidFill>
                  <a:srgbClr val="0078D4"/>
                </a:solidFill>
                <a:latin typeface="Segoe UI Semibold"/>
              </a:rPr>
              <a:t>ARM validates the request is from a partner tenant and calls Managed Service Resource Provider (RP)</a:t>
            </a:r>
          </a:p>
        </p:txBody>
      </p:sp>
      <p:sp>
        <p:nvSpPr>
          <p:cNvPr id="47" name="Oval 46">
            <a:extLst>
              <a:ext uri="{FF2B5EF4-FFF2-40B4-BE49-F238E27FC236}">
                <a16:creationId xmlns:a16="http://schemas.microsoft.com/office/drawing/2014/main" id="{46D9E67C-0227-4C85-A68A-8544D9D6B210}"/>
              </a:ext>
            </a:extLst>
          </p:cNvPr>
          <p:cNvSpPr/>
          <p:nvPr/>
        </p:nvSpPr>
        <p:spPr bwMode="auto">
          <a:xfrm>
            <a:off x="3106707" y="1771905"/>
            <a:ext cx="358570" cy="358570"/>
          </a:xfrm>
          <a:prstGeom prst="ellipse">
            <a:avLst/>
          </a:prstGeom>
          <a:solidFill>
            <a:schemeClr val="bg1"/>
          </a:solidFill>
          <a:ln w="6350">
            <a:solidFill>
              <a:schemeClr val="accent1">
                <a:lumMod val="90000"/>
              </a:schemeClr>
            </a:solidFill>
            <a:headEnd type="none" w="med" len="med"/>
            <a:tailEnd type="none" w="med" len="med"/>
          </a:ln>
          <a:effectLst>
            <a:outerShdw blurRad="190500" sx="99000" sy="99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0757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rgbClr val="0078D3"/>
                </a:solidFill>
                <a:latin typeface="Segoe UI Semibold"/>
                <a:ea typeface="Segoe UI Black" panose="020B0A02040204020203" pitchFamily="34" charset="0"/>
                <a:cs typeface="Segoe UI" pitchFamily="34" charset="0"/>
              </a:rPr>
              <a:t>2</a:t>
            </a:r>
          </a:p>
        </p:txBody>
      </p:sp>
      <p:sp>
        <p:nvSpPr>
          <p:cNvPr id="49" name="Oval 48">
            <a:extLst>
              <a:ext uri="{FF2B5EF4-FFF2-40B4-BE49-F238E27FC236}">
                <a16:creationId xmlns:a16="http://schemas.microsoft.com/office/drawing/2014/main" id="{79B8D0F8-1250-4E82-9FE2-F4BE02E03992}"/>
              </a:ext>
            </a:extLst>
          </p:cNvPr>
          <p:cNvSpPr/>
          <p:nvPr/>
        </p:nvSpPr>
        <p:spPr bwMode="auto">
          <a:xfrm>
            <a:off x="6887977" y="1771905"/>
            <a:ext cx="358570" cy="358570"/>
          </a:xfrm>
          <a:prstGeom prst="ellipse">
            <a:avLst/>
          </a:prstGeom>
          <a:solidFill>
            <a:schemeClr val="bg1"/>
          </a:solidFill>
          <a:ln w="6350">
            <a:solidFill>
              <a:schemeClr val="accent1">
                <a:lumMod val="90000"/>
              </a:schemeClr>
            </a:solidFill>
            <a:headEnd type="none" w="med" len="med"/>
            <a:tailEnd type="none" w="med" len="med"/>
          </a:ln>
          <a:effectLst>
            <a:outerShdw blurRad="190500" sx="99000" sy="99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0757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rgbClr val="0078D3"/>
                </a:solidFill>
                <a:latin typeface="Segoe UI Semibold"/>
                <a:ea typeface="Segoe UI Black" panose="020B0A02040204020203" pitchFamily="34" charset="0"/>
                <a:cs typeface="Segoe UI" pitchFamily="34" charset="0"/>
              </a:rPr>
              <a:t>3</a:t>
            </a:r>
          </a:p>
        </p:txBody>
      </p:sp>
      <p:sp>
        <p:nvSpPr>
          <p:cNvPr id="50" name="TextBox 31">
            <a:extLst>
              <a:ext uri="{FF2B5EF4-FFF2-40B4-BE49-F238E27FC236}">
                <a16:creationId xmlns:a16="http://schemas.microsoft.com/office/drawing/2014/main" id="{0FD12340-DF7F-40A9-87C2-2187B43B0A28}"/>
              </a:ext>
            </a:extLst>
          </p:cNvPr>
          <p:cNvSpPr txBox="1"/>
          <p:nvPr/>
        </p:nvSpPr>
        <p:spPr>
          <a:xfrm>
            <a:off x="7424088" y="1589119"/>
            <a:ext cx="1813523" cy="633625"/>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r>
              <a:rPr lang="en-US" sz="1372" b="1">
                <a:solidFill>
                  <a:srgbClr val="0078D4"/>
                </a:solidFill>
                <a:latin typeface="Segoe UI Semibold"/>
              </a:rPr>
              <a:t>Managed service RP </a:t>
            </a:r>
            <a:r>
              <a:rPr lang="en-US" sz="1372">
                <a:solidFill>
                  <a:srgbClr val="0078D4"/>
                </a:solidFill>
                <a:latin typeface="Segoe UI Semibold"/>
              </a:rPr>
              <a:t>provides MSPs precise RBAC access </a:t>
            </a:r>
          </a:p>
        </p:txBody>
      </p:sp>
      <p:sp>
        <p:nvSpPr>
          <p:cNvPr id="52" name="TextBox 31">
            <a:extLst>
              <a:ext uri="{FF2B5EF4-FFF2-40B4-BE49-F238E27FC236}">
                <a16:creationId xmlns:a16="http://schemas.microsoft.com/office/drawing/2014/main" id="{21DBA317-14D8-4F77-8932-73DD316BF919}"/>
              </a:ext>
            </a:extLst>
          </p:cNvPr>
          <p:cNvSpPr txBox="1"/>
          <p:nvPr/>
        </p:nvSpPr>
        <p:spPr>
          <a:xfrm>
            <a:off x="10244789" y="1589119"/>
            <a:ext cx="1482394" cy="633625"/>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r>
              <a:rPr lang="en-US" sz="1372">
                <a:solidFill>
                  <a:srgbClr val="0078D4"/>
                </a:solidFill>
                <a:latin typeface="Segoe UI Semibold"/>
              </a:rPr>
              <a:t>MSP completes the action on customer resource</a:t>
            </a:r>
          </a:p>
        </p:txBody>
      </p:sp>
      <p:sp>
        <p:nvSpPr>
          <p:cNvPr id="53" name="Oval 52">
            <a:extLst>
              <a:ext uri="{FF2B5EF4-FFF2-40B4-BE49-F238E27FC236}">
                <a16:creationId xmlns:a16="http://schemas.microsoft.com/office/drawing/2014/main" id="{39397C27-7337-4362-BD8E-64EE9CFA7FCD}"/>
              </a:ext>
            </a:extLst>
          </p:cNvPr>
          <p:cNvSpPr/>
          <p:nvPr/>
        </p:nvSpPr>
        <p:spPr bwMode="auto">
          <a:xfrm>
            <a:off x="9728671" y="1771905"/>
            <a:ext cx="358570" cy="358570"/>
          </a:xfrm>
          <a:prstGeom prst="ellipse">
            <a:avLst/>
          </a:prstGeom>
          <a:solidFill>
            <a:schemeClr val="bg1"/>
          </a:solidFill>
          <a:ln w="6350">
            <a:solidFill>
              <a:schemeClr val="accent1">
                <a:lumMod val="90000"/>
              </a:schemeClr>
            </a:solidFill>
            <a:headEnd type="none" w="med" len="med"/>
            <a:tailEnd type="none" w="med" len="med"/>
          </a:ln>
          <a:effectLst>
            <a:outerShdw blurRad="190500" sx="99000" sy="99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0757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rgbClr val="0078D3"/>
                </a:solidFill>
                <a:latin typeface="Segoe UI Semibold"/>
                <a:ea typeface="Segoe UI Black" panose="020B0A02040204020203" pitchFamily="34" charset="0"/>
                <a:cs typeface="Segoe UI" pitchFamily="34" charset="0"/>
              </a:rPr>
              <a:t>4</a:t>
            </a:r>
          </a:p>
        </p:txBody>
      </p:sp>
      <p:grpSp>
        <p:nvGrpSpPr>
          <p:cNvPr id="11" name="Group 10">
            <a:extLst>
              <a:ext uri="{FF2B5EF4-FFF2-40B4-BE49-F238E27FC236}">
                <a16:creationId xmlns:a16="http://schemas.microsoft.com/office/drawing/2014/main" id="{72FD1181-D15A-45CC-AD02-D488010CB1FD}"/>
              </a:ext>
              <a:ext uri="{C183D7F6-B498-43B3-948B-1728B52AA6E4}">
                <adec:decorative xmlns:adec="http://schemas.microsoft.com/office/drawing/2017/decorative" val="1"/>
              </a:ext>
            </a:extLst>
          </p:cNvPr>
          <p:cNvGrpSpPr/>
          <p:nvPr/>
        </p:nvGrpSpPr>
        <p:grpSpPr>
          <a:xfrm>
            <a:off x="7396790" y="2951951"/>
            <a:ext cx="2408520" cy="3482240"/>
            <a:chOff x="7545110" y="3010647"/>
            <a:chExt cx="2456816" cy="3552066"/>
          </a:xfrm>
        </p:grpSpPr>
        <p:sp>
          <p:nvSpPr>
            <p:cNvPr id="85" name="Arrow: Chevron 84">
              <a:extLst>
                <a:ext uri="{FF2B5EF4-FFF2-40B4-BE49-F238E27FC236}">
                  <a16:creationId xmlns:a16="http://schemas.microsoft.com/office/drawing/2014/main" id="{89D6B310-5F62-41B5-B526-8BC504EADE01}"/>
                </a:ext>
              </a:extLst>
            </p:cNvPr>
            <p:cNvSpPr/>
            <p:nvPr/>
          </p:nvSpPr>
          <p:spPr bwMode="auto">
            <a:xfrm>
              <a:off x="7545110" y="3010647"/>
              <a:ext cx="2456816" cy="2663470"/>
            </a:xfrm>
            <a:prstGeom prst="chevron">
              <a:avLst>
                <a:gd name="adj" fmla="val 167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EBEBEB">
                    <a:alpha val="0"/>
                  </a:srgbClr>
                </a:solidFill>
                <a:latin typeface="Segoe UI"/>
                <a:cs typeface="Segoe UI" pitchFamily="34" charset="0"/>
              </a:endParaRPr>
            </a:p>
          </p:txBody>
        </p:sp>
        <p:pic>
          <p:nvPicPr>
            <p:cNvPr id="12" name="Picture 11" descr="A close up of a logo&#10;&#10;Description automatically generated">
              <a:extLst>
                <a:ext uri="{FF2B5EF4-FFF2-40B4-BE49-F238E27FC236}">
                  <a16:creationId xmlns:a16="http://schemas.microsoft.com/office/drawing/2014/main" id="{CEF2BFCD-C2D5-4F85-82D2-A79D0E11C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5504" y="5736338"/>
              <a:ext cx="793897" cy="826375"/>
            </a:xfrm>
            <a:prstGeom prst="rect">
              <a:avLst/>
            </a:prstGeom>
          </p:spPr>
        </p:pic>
        <p:pic>
          <p:nvPicPr>
            <p:cNvPr id="20" name="Graphic 19" descr="Box">
              <a:extLst>
                <a:ext uri="{FF2B5EF4-FFF2-40B4-BE49-F238E27FC236}">
                  <a16:creationId xmlns:a16="http://schemas.microsoft.com/office/drawing/2014/main" id="{20FFB53C-E552-4228-A69F-7E465D5FA0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62911" y="3679581"/>
              <a:ext cx="987816" cy="987816"/>
            </a:xfrm>
            <a:prstGeom prst="rect">
              <a:avLst/>
            </a:prstGeom>
          </p:spPr>
        </p:pic>
        <p:sp>
          <p:nvSpPr>
            <p:cNvPr id="5" name="Rectangle 4">
              <a:extLst>
                <a:ext uri="{FF2B5EF4-FFF2-40B4-BE49-F238E27FC236}">
                  <a16:creationId xmlns:a16="http://schemas.microsoft.com/office/drawing/2014/main" id="{409C1427-B180-41D8-AB3F-54B847651E09}"/>
                </a:ext>
              </a:extLst>
            </p:cNvPr>
            <p:cNvSpPr/>
            <p:nvPr/>
          </p:nvSpPr>
          <p:spPr>
            <a:xfrm>
              <a:off x="7977337" y="4606875"/>
              <a:ext cx="1682893" cy="277321"/>
            </a:xfrm>
            <a:prstGeom prst="rect">
              <a:avLst/>
            </a:prstGeom>
          </p:spPr>
          <p:txBody>
            <a:bodyPr wrap="none" anchor="t">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Managed Services RP</a:t>
              </a:r>
            </a:p>
          </p:txBody>
        </p:sp>
        <p:cxnSp>
          <p:nvCxnSpPr>
            <p:cNvPr id="7" name="Straight Arrow Connector 6">
              <a:extLst>
                <a:ext uri="{FF2B5EF4-FFF2-40B4-BE49-F238E27FC236}">
                  <a16:creationId xmlns:a16="http://schemas.microsoft.com/office/drawing/2014/main" id="{541AE7C4-4190-42B5-A042-FAED43A1B571}"/>
                </a:ext>
              </a:extLst>
            </p:cNvPr>
            <p:cNvCxnSpPr>
              <a:cxnSpLocks/>
            </p:cNvCxnSpPr>
            <p:nvPr/>
          </p:nvCxnSpPr>
          <p:spPr>
            <a:xfrm>
              <a:off x="8772452" y="4948651"/>
              <a:ext cx="0" cy="781521"/>
            </a:xfrm>
            <a:prstGeom prst="straightConnector1">
              <a:avLst/>
            </a:prstGeom>
            <a:ln w="19050">
              <a:solidFill>
                <a:schemeClr val="accent2"/>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C429B3AA-75B9-4D42-AD19-478AF81B5FCD}"/>
              </a:ext>
              <a:ext uri="{C183D7F6-B498-43B3-948B-1728B52AA6E4}">
                <adec:decorative xmlns:adec="http://schemas.microsoft.com/office/drawing/2017/decorative" val="1"/>
              </a:ext>
            </a:extLst>
          </p:cNvPr>
          <p:cNvGrpSpPr/>
          <p:nvPr/>
        </p:nvGrpSpPr>
        <p:grpSpPr>
          <a:xfrm>
            <a:off x="569947" y="2380846"/>
            <a:ext cx="1460578" cy="3711638"/>
            <a:chOff x="581375" y="2389990"/>
            <a:chExt cx="1489866" cy="3786064"/>
          </a:xfrm>
        </p:grpSpPr>
        <p:grpSp>
          <p:nvGrpSpPr>
            <p:cNvPr id="22" name="Group 21">
              <a:extLst>
                <a:ext uri="{FF2B5EF4-FFF2-40B4-BE49-F238E27FC236}">
                  <a16:creationId xmlns:a16="http://schemas.microsoft.com/office/drawing/2014/main" id="{C6871DE4-2310-4C09-B20A-DA9AD18DA578}"/>
                </a:ext>
                <a:ext uri="{C183D7F6-B498-43B3-948B-1728B52AA6E4}">
                  <adec:decorative xmlns:adec="http://schemas.microsoft.com/office/drawing/2017/decorative" val="1"/>
                </a:ext>
              </a:extLst>
            </p:cNvPr>
            <p:cNvGrpSpPr/>
            <p:nvPr/>
          </p:nvGrpSpPr>
          <p:grpSpPr>
            <a:xfrm>
              <a:off x="581375" y="4408777"/>
              <a:ext cx="1489866" cy="817155"/>
              <a:chOff x="238892" y="3472512"/>
              <a:chExt cx="1460786" cy="801205"/>
            </a:xfrm>
          </p:grpSpPr>
          <p:sp>
            <p:nvSpPr>
              <p:cNvPr id="23" name="TextBox 22">
                <a:extLst>
                  <a:ext uri="{FF2B5EF4-FFF2-40B4-BE49-F238E27FC236}">
                    <a16:creationId xmlns:a16="http://schemas.microsoft.com/office/drawing/2014/main" id="{4B753C57-F8ED-4471-8F2B-6528D8308ABA}"/>
                  </a:ext>
                </a:extLst>
              </p:cNvPr>
              <p:cNvSpPr txBox="1"/>
              <p:nvPr/>
            </p:nvSpPr>
            <p:spPr>
              <a:xfrm>
                <a:off x="238892" y="4001848"/>
                <a:ext cx="1460786"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REST API</a:t>
                </a:r>
              </a:p>
            </p:txBody>
          </p:sp>
          <p:pic>
            <p:nvPicPr>
              <p:cNvPr id="24" name="Graphic 23" descr="Web design">
                <a:extLst>
                  <a:ext uri="{FF2B5EF4-FFF2-40B4-BE49-F238E27FC236}">
                    <a16:creationId xmlns:a16="http://schemas.microsoft.com/office/drawing/2014/main" id="{56503FA7-DC42-49C9-93B9-3219768855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261" y="3472512"/>
                <a:ext cx="582049" cy="582049"/>
              </a:xfrm>
              <a:prstGeom prst="rect">
                <a:avLst/>
              </a:prstGeom>
            </p:spPr>
          </p:pic>
        </p:grpSp>
        <p:grpSp>
          <p:nvGrpSpPr>
            <p:cNvPr id="25" name="Group 24">
              <a:extLst>
                <a:ext uri="{FF2B5EF4-FFF2-40B4-BE49-F238E27FC236}">
                  <a16:creationId xmlns:a16="http://schemas.microsoft.com/office/drawing/2014/main" id="{4C1006A7-F634-4DE7-8761-DB465D7772F0}"/>
                </a:ext>
                <a:ext uri="{C183D7F6-B498-43B3-948B-1728B52AA6E4}">
                  <adec:decorative xmlns:adec="http://schemas.microsoft.com/office/drawing/2017/decorative" val="1"/>
                </a:ext>
              </a:extLst>
            </p:cNvPr>
            <p:cNvGrpSpPr/>
            <p:nvPr/>
          </p:nvGrpSpPr>
          <p:grpSpPr>
            <a:xfrm>
              <a:off x="694858" y="3399593"/>
              <a:ext cx="1262903" cy="876217"/>
              <a:chOff x="350159" y="2621475"/>
              <a:chExt cx="1238253" cy="859114"/>
            </a:xfrm>
          </p:grpSpPr>
          <p:sp>
            <p:nvSpPr>
              <p:cNvPr id="26" name="TextBox 25">
                <a:extLst>
                  <a:ext uri="{FF2B5EF4-FFF2-40B4-BE49-F238E27FC236}">
                    <a16:creationId xmlns:a16="http://schemas.microsoft.com/office/drawing/2014/main" id="{0DE9211B-578B-47C0-A01E-4EC947E11486}"/>
                  </a:ext>
                </a:extLst>
              </p:cNvPr>
              <p:cNvSpPr txBox="1"/>
              <p:nvPr/>
            </p:nvSpPr>
            <p:spPr>
              <a:xfrm>
                <a:off x="350159" y="3203590"/>
                <a:ext cx="1238253" cy="27699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PowerShell</a:t>
                </a:r>
              </a:p>
            </p:txBody>
          </p:sp>
          <p:pic>
            <p:nvPicPr>
              <p:cNvPr id="27" name="Picture 26" descr="A close up of a logo&#10;&#10;Description automatically generated">
                <a:extLst>
                  <a:ext uri="{FF2B5EF4-FFF2-40B4-BE49-F238E27FC236}">
                    <a16:creationId xmlns:a16="http://schemas.microsoft.com/office/drawing/2014/main" id="{9B0D7AB7-4A5C-4E90-BC6F-81C1482AB006}"/>
                  </a:ext>
                </a:extLst>
              </p:cNvPr>
              <p:cNvPicPr>
                <a:picLocks noChangeAspect="1"/>
              </p:cNvPicPr>
              <p:nvPr/>
            </p:nvPicPr>
            <p:blipFill>
              <a:blip r:embed="rId8"/>
              <a:stretch>
                <a:fillRect/>
              </a:stretch>
            </p:blipFill>
            <p:spPr>
              <a:xfrm>
                <a:off x="540312" y="2621475"/>
                <a:ext cx="857946" cy="583402"/>
              </a:xfrm>
              <a:prstGeom prst="rect">
                <a:avLst/>
              </a:prstGeom>
            </p:spPr>
          </p:pic>
        </p:grpSp>
        <p:grpSp>
          <p:nvGrpSpPr>
            <p:cNvPr id="28" name="Group 27">
              <a:extLst>
                <a:ext uri="{FF2B5EF4-FFF2-40B4-BE49-F238E27FC236}">
                  <a16:creationId xmlns:a16="http://schemas.microsoft.com/office/drawing/2014/main" id="{90CEA4B3-B625-4EE9-9A07-1C9F2B10280A}"/>
                </a:ext>
                <a:ext uri="{C183D7F6-B498-43B3-948B-1728B52AA6E4}">
                  <adec:decorative xmlns:adec="http://schemas.microsoft.com/office/drawing/2017/decorative" val="1"/>
                </a:ext>
              </a:extLst>
            </p:cNvPr>
            <p:cNvGrpSpPr/>
            <p:nvPr/>
          </p:nvGrpSpPr>
          <p:grpSpPr>
            <a:xfrm>
              <a:off x="694858" y="2389990"/>
              <a:ext cx="1262903" cy="876637"/>
              <a:chOff x="350159" y="1745982"/>
              <a:chExt cx="1238253" cy="859526"/>
            </a:xfrm>
          </p:grpSpPr>
          <p:sp>
            <p:nvSpPr>
              <p:cNvPr id="30" name="TextBox 29">
                <a:extLst>
                  <a:ext uri="{FF2B5EF4-FFF2-40B4-BE49-F238E27FC236}">
                    <a16:creationId xmlns:a16="http://schemas.microsoft.com/office/drawing/2014/main" id="{38A58644-C1DE-4C83-9C5B-A7E2915772D5}"/>
                  </a:ext>
                </a:extLst>
              </p:cNvPr>
              <p:cNvSpPr txBox="1"/>
              <p:nvPr/>
            </p:nvSpPr>
            <p:spPr>
              <a:xfrm>
                <a:off x="350159" y="2333639"/>
                <a:ext cx="1238253"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CLI</a:t>
                </a:r>
              </a:p>
            </p:txBody>
          </p:sp>
          <p:pic>
            <p:nvPicPr>
              <p:cNvPr id="31" name="Picture 30" descr="A close up of a logo&#10;&#10;Description automatically generated">
                <a:extLst>
                  <a:ext uri="{FF2B5EF4-FFF2-40B4-BE49-F238E27FC236}">
                    <a16:creationId xmlns:a16="http://schemas.microsoft.com/office/drawing/2014/main" id="{5C9440EF-A60E-471E-A24B-1BD0843165F2}"/>
                  </a:ext>
                </a:extLst>
              </p:cNvPr>
              <p:cNvPicPr>
                <a:picLocks noChangeAspect="1"/>
              </p:cNvPicPr>
              <p:nvPr/>
            </p:nvPicPr>
            <p:blipFill>
              <a:blip r:embed="rId8"/>
              <a:stretch>
                <a:fillRect/>
              </a:stretch>
            </p:blipFill>
            <p:spPr>
              <a:xfrm>
                <a:off x="540312" y="1745982"/>
                <a:ext cx="857946" cy="583402"/>
              </a:xfrm>
              <a:prstGeom prst="rect">
                <a:avLst/>
              </a:prstGeom>
            </p:spPr>
          </p:pic>
        </p:grpSp>
        <p:grpSp>
          <p:nvGrpSpPr>
            <p:cNvPr id="32" name="Group 31">
              <a:extLst>
                <a:ext uri="{FF2B5EF4-FFF2-40B4-BE49-F238E27FC236}">
                  <a16:creationId xmlns:a16="http://schemas.microsoft.com/office/drawing/2014/main" id="{9CDCC98E-B8CA-4F8D-A172-E9D17C4C444F}"/>
                </a:ext>
                <a:ext uri="{C183D7F6-B498-43B3-948B-1728B52AA6E4}">
                  <adec:decorative xmlns:adec="http://schemas.microsoft.com/office/drawing/2017/decorative" val="1"/>
                </a:ext>
              </a:extLst>
            </p:cNvPr>
            <p:cNvGrpSpPr/>
            <p:nvPr/>
          </p:nvGrpSpPr>
          <p:grpSpPr>
            <a:xfrm>
              <a:off x="694857" y="5474768"/>
              <a:ext cx="1262902" cy="701286"/>
              <a:chOff x="350159" y="4902251"/>
              <a:chExt cx="1238252" cy="687598"/>
            </a:xfrm>
          </p:grpSpPr>
          <p:sp>
            <p:nvSpPr>
              <p:cNvPr id="33" name="TextBox 32">
                <a:extLst>
                  <a:ext uri="{FF2B5EF4-FFF2-40B4-BE49-F238E27FC236}">
                    <a16:creationId xmlns:a16="http://schemas.microsoft.com/office/drawing/2014/main" id="{CF209C77-57C9-4102-A59D-C7319AED7A13}"/>
                  </a:ext>
                </a:extLst>
              </p:cNvPr>
              <p:cNvSpPr txBox="1"/>
              <p:nvPr/>
            </p:nvSpPr>
            <p:spPr>
              <a:xfrm>
                <a:off x="350159" y="5317980"/>
                <a:ext cx="1238252"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Azure Portal</a:t>
                </a:r>
              </a:p>
            </p:txBody>
          </p:sp>
          <p:grpSp>
            <p:nvGrpSpPr>
              <p:cNvPr id="34" name="Group 4">
                <a:extLst>
                  <a:ext uri="{FF2B5EF4-FFF2-40B4-BE49-F238E27FC236}">
                    <a16:creationId xmlns:a16="http://schemas.microsoft.com/office/drawing/2014/main" id="{38D8F4A5-DF0A-4460-8EBE-D06510EA7DE6}"/>
                  </a:ext>
                </a:extLst>
              </p:cNvPr>
              <p:cNvGrpSpPr>
                <a:grpSpLocks noChangeAspect="1"/>
              </p:cNvGrpSpPr>
              <p:nvPr/>
            </p:nvGrpSpPr>
            <p:grpSpPr bwMode="auto">
              <a:xfrm>
                <a:off x="739888" y="4902251"/>
                <a:ext cx="458794" cy="343790"/>
                <a:chOff x="448" y="3006"/>
                <a:chExt cx="375" cy="281"/>
              </a:xfrm>
            </p:grpSpPr>
            <p:sp>
              <p:nvSpPr>
                <p:cNvPr id="35" name="AutoShape 3">
                  <a:extLst>
                    <a:ext uri="{FF2B5EF4-FFF2-40B4-BE49-F238E27FC236}">
                      <a16:creationId xmlns:a16="http://schemas.microsoft.com/office/drawing/2014/main" id="{7CB87EB5-11AE-4A7F-9BF1-542A8E7C9408}"/>
                    </a:ext>
                  </a:extLst>
                </p:cNvPr>
                <p:cNvSpPr>
                  <a:spLocks noChangeAspect="1" noChangeArrowheads="1" noTextEdit="1"/>
                </p:cNvSpPr>
                <p:nvPr/>
              </p:nvSpPr>
              <p:spPr bwMode="auto">
                <a:xfrm>
                  <a:off x="448" y="3006"/>
                  <a:ext cx="37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36" name="Rectangle 5">
                  <a:extLst>
                    <a:ext uri="{FF2B5EF4-FFF2-40B4-BE49-F238E27FC236}">
                      <a16:creationId xmlns:a16="http://schemas.microsoft.com/office/drawing/2014/main" id="{6373E061-4E64-4BDA-9C77-BD7AADE764C8}"/>
                    </a:ext>
                  </a:extLst>
                </p:cNvPr>
                <p:cNvSpPr>
                  <a:spLocks noChangeArrowheads="1"/>
                </p:cNvSpPr>
                <p:nvPr/>
              </p:nvSpPr>
              <p:spPr bwMode="auto">
                <a:xfrm>
                  <a:off x="448" y="3006"/>
                  <a:ext cx="375" cy="281"/>
                </a:xfrm>
                <a:prstGeom prst="rect">
                  <a:avLst/>
                </a:prstGeom>
                <a:solidFill>
                  <a:schemeClr val="bg1"/>
                </a:solidFill>
                <a:ln w="28575">
                  <a:solidFill>
                    <a:schemeClr val="tx2"/>
                  </a:solidFill>
                  <a:miter lim="800000"/>
                  <a:headEnd/>
                  <a:tailEnd/>
                </a:ln>
              </p:spPr>
              <p:txBody>
                <a:bodyPr vert="horz" wrap="square" lIns="91427" tIns="45713" rIns="91427" bIns="45713" numCol="1" anchor="t" anchorCtr="0" compatLnSpc="1">
                  <a:prstTxWarp prst="textNoShape">
                    <a:avLst/>
                  </a:prstTxWarp>
                </a:bodyPr>
                <a:lstStyle/>
                <a:p>
                  <a:pPr defTabSz="914225">
                    <a:defRPr/>
                  </a:pPr>
                  <a:r>
                    <a:rPr lang="en-US" sz="1568">
                      <a:solidFill>
                        <a:srgbClr val="3C3C41"/>
                      </a:solidFill>
                      <a:latin typeface="Segoe UI"/>
                    </a:rPr>
                    <a:t>c</a:t>
                  </a:r>
                </a:p>
              </p:txBody>
            </p:sp>
            <p:sp>
              <p:nvSpPr>
                <p:cNvPr id="37" name="Rectangle 6">
                  <a:extLst>
                    <a:ext uri="{FF2B5EF4-FFF2-40B4-BE49-F238E27FC236}">
                      <a16:creationId xmlns:a16="http://schemas.microsoft.com/office/drawing/2014/main" id="{01C57E80-5A95-4F5C-81D3-982C73F7D6E9}"/>
                    </a:ext>
                  </a:extLst>
                </p:cNvPr>
                <p:cNvSpPr>
                  <a:spLocks noChangeArrowheads="1"/>
                </p:cNvSpPr>
                <p:nvPr/>
              </p:nvSpPr>
              <p:spPr bwMode="auto">
                <a:xfrm>
                  <a:off x="448" y="3006"/>
                  <a:ext cx="375" cy="3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41" name="Oval 7">
                  <a:extLst>
                    <a:ext uri="{FF2B5EF4-FFF2-40B4-BE49-F238E27FC236}">
                      <a16:creationId xmlns:a16="http://schemas.microsoft.com/office/drawing/2014/main" id="{E56F82AC-9D18-40C0-AD6E-728F178415AF}"/>
                    </a:ext>
                  </a:extLst>
                </p:cNvPr>
                <p:cNvSpPr>
                  <a:spLocks noChangeArrowheads="1"/>
                </p:cNvSpPr>
                <p:nvPr/>
              </p:nvSpPr>
              <p:spPr bwMode="auto">
                <a:xfrm>
                  <a:off x="461" y="3018"/>
                  <a:ext cx="11" cy="1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42" name="Oval 8">
                  <a:extLst>
                    <a:ext uri="{FF2B5EF4-FFF2-40B4-BE49-F238E27FC236}">
                      <a16:creationId xmlns:a16="http://schemas.microsoft.com/office/drawing/2014/main" id="{55EE0A6F-1A42-484F-9793-113EBCCD7B31}"/>
                    </a:ext>
                  </a:extLst>
                </p:cNvPr>
                <p:cNvSpPr>
                  <a:spLocks noChangeArrowheads="1"/>
                </p:cNvSpPr>
                <p:nvPr/>
              </p:nvSpPr>
              <p:spPr bwMode="auto">
                <a:xfrm>
                  <a:off x="478" y="3018"/>
                  <a:ext cx="12" cy="1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43" name="Oval 9">
                  <a:extLst>
                    <a:ext uri="{FF2B5EF4-FFF2-40B4-BE49-F238E27FC236}">
                      <a16:creationId xmlns:a16="http://schemas.microsoft.com/office/drawing/2014/main" id="{161981CF-3B31-447F-87A4-033109E2574E}"/>
                    </a:ext>
                  </a:extLst>
                </p:cNvPr>
                <p:cNvSpPr>
                  <a:spLocks noChangeArrowheads="1"/>
                </p:cNvSpPr>
                <p:nvPr/>
              </p:nvSpPr>
              <p:spPr bwMode="auto">
                <a:xfrm>
                  <a:off x="496" y="3018"/>
                  <a:ext cx="12" cy="1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48" name="Rectangle 10">
                  <a:extLst>
                    <a:ext uri="{FF2B5EF4-FFF2-40B4-BE49-F238E27FC236}">
                      <a16:creationId xmlns:a16="http://schemas.microsoft.com/office/drawing/2014/main" id="{6173A89C-D3BF-4969-86C2-DEF95C625362}"/>
                    </a:ext>
                  </a:extLst>
                </p:cNvPr>
                <p:cNvSpPr>
                  <a:spLocks noChangeArrowheads="1"/>
                </p:cNvSpPr>
                <p:nvPr/>
              </p:nvSpPr>
              <p:spPr bwMode="auto">
                <a:xfrm>
                  <a:off x="518" y="3088"/>
                  <a:ext cx="59" cy="59"/>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51" name="Rectangle 11">
                  <a:extLst>
                    <a:ext uri="{FF2B5EF4-FFF2-40B4-BE49-F238E27FC236}">
                      <a16:creationId xmlns:a16="http://schemas.microsoft.com/office/drawing/2014/main" id="{01EFEE5E-B809-4C2E-9B9B-E9B6CF828AEC}"/>
                    </a:ext>
                  </a:extLst>
                </p:cNvPr>
                <p:cNvSpPr>
                  <a:spLocks noChangeArrowheads="1"/>
                </p:cNvSpPr>
                <p:nvPr/>
              </p:nvSpPr>
              <p:spPr bwMode="auto">
                <a:xfrm>
                  <a:off x="607" y="3088"/>
                  <a:ext cx="59" cy="59"/>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54" name="Rectangle 12">
                  <a:extLst>
                    <a:ext uri="{FF2B5EF4-FFF2-40B4-BE49-F238E27FC236}">
                      <a16:creationId xmlns:a16="http://schemas.microsoft.com/office/drawing/2014/main" id="{12B989BB-FEE0-4617-B01C-47FC2B00FB9E}"/>
                    </a:ext>
                  </a:extLst>
                </p:cNvPr>
                <p:cNvSpPr>
                  <a:spLocks noChangeArrowheads="1"/>
                </p:cNvSpPr>
                <p:nvPr/>
              </p:nvSpPr>
              <p:spPr bwMode="auto">
                <a:xfrm>
                  <a:off x="694" y="3088"/>
                  <a:ext cx="59" cy="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55" name="Rectangle 13">
                  <a:extLst>
                    <a:ext uri="{FF2B5EF4-FFF2-40B4-BE49-F238E27FC236}">
                      <a16:creationId xmlns:a16="http://schemas.microsoft.com/office/drawing/2014/main" id="{E96A363F-B700-488B-85C0-2751C2FEEAFC}"/>
                    </a:ext>
                  </a:extLst>
                </p:cNvPr>
                <p:cNvSpPr>
                  <a:spLocks noChangeArrowheads="1"/>
                </p:cNvSpPr>
                <p:nvPr/>
              </p:nvSpPr>
              <p:spPr bwMode="auto">
                <a:xfrm>
                  <a:off x="518" y="3182"/>
                  <a:ext cx="59" cy="5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56" name="Rectangle 14">
                  <a:extLst>
                    <a:ext uri="{FF2B5EF4-FFF2-40B4-BE49-F238E27FC236}">
                      <a16:creationId xmlns:a16="http://schemas.microsoft.com/office/drawing/2014/main" id="{82CDE16E-84C2-4E54-AF30-24BBB411C0D5}"/>
                    </a:ext>
                  </a:extLst>
                </p:cNvPr>
                <p:cNvSpPr>
                  <a:spLocks noChangeArrowheads="1"/>
                </p:cNvSpPr>
                <p:nvPr/>
              </p:nvSpPr>
              <p:spPr bwMode="auto">
                <a:xfrm>
                  <a:off x="607" y="3182"/>
                  <a:ext cx="59" cy="5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sp>
              <p:nvSpPr>
                <p:cNvPr id="57" name="Rectangle 15">
                  <a:extLst>
                    <a:ext uri="{FF2B5EF4-FFF2-40B4-BE49-F238E27FC236}">
                      <a16:creationId xmlns:a16="http://schemas.microsoft.com/office/drawing/2014/main" id="{D91734A1-26E2-496F-A59D-21D73B88808B}"/>
                    </a:ext>
                  </a:extLst>
                </p:cNvPr>
                <p:cNvSpPr>
                  <a:spLocks noChangeArrowheads="1"/>
                </p:cNvSpPr>
                <p:nvPr/>
              </p:nvSpPr>
              <p:spPr bwMode="auto">
                <a:xfrm>
                  <a:off x="694" y="3182"/>
                  <a:ext cx="59" cy="58"/>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568">
                    <a:solidFill>
                      <a:srgbClr val="3C3C41"/>
                    </a:solidFill>
                    <a:latin typeface="Segoe UI"/>
                  </a:endParaRPr>
                </a:p>
              </p:txBody>
            </p:sp>
          </p:grpSp>
        </p:grpSp>
      </p:grpSp>
      <p:grpSp>
        <p:nvGrpSpPr>
          <p:cNvPr id="10" name="Group 9">
            <a:extLst>
              <a:ext uri="{FF2B5EF4-FFF2-40B4-BE49-F238E27FC236}">
                <a16:creationId xmlns:a16="http://schemas.microsoft.com/office/drawing/2014/main" id="{3AB6716B-E6E9-4E03-A063-ACB2A1B7B6A1}"/>
              </a:ext>
              <a:ext uri="{C183D7F6-B498-43B3-948B-1728B52AA6E4}">
                <adec:decorative xmlns:adec="http://schemas.microsoft.com/office/drawing/2017/decorative" val="1"/>
              </a:ext>
            </a:extLst>
          </p:cNvPr>
          <p:cNvGrpSpPr/>
          <p:nvPr/>
        </p:nvGrpSpPr>
        <p:grpSpPr>
          <a:xfrm>
            <a:off x="2567382" y="2951951"/>
            <a:ext cx="4962919" cy="2611112"/>
            <a:chOff x="2618863" y="3010647"/>
            <a:chExt cx="5062436" cy="2663470"/>
          </a:xfrm>
        </p:grpSpPr>
        <p:sp>
          <p:nvSpPr>
            <p:cNvPr id="59" name="Arrow: Chevron 58">
              <a:extLst>
                <a:ext uri="{FF2B5EF4-FFF2-40B4-BE49-F238E27FC236}">
                  <a16:creationId xmlns:a16="http://schemas.microsoft.com/office/drawing/2014/main" id="{15B336B7-4C50-4C69-8EAA-99D1FC9F7C78}"/>
                </a:ext>
              </a:extLst>
            </p:cNvPr>
            <p:cNvSpPr/>
            <p:nvPr/>
          </p:nvSpPr>
          <p:spPr bwMode="auto">
            <a:xfrm>
              <a:off x="2618863" y="3010647"/>
              <a:ext cx="5062436" cy="2663470"/>
            </a:xfrm>
            <a:prstGeom prst="chevron">
              <a:avLst>
                <a:gd name="adj" fmla="val 167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EBEBEB">
                    <a:alpha val="0"/>
                  </a:srgbClr>
                </a:solidFill>
                <a:latin typeface="Segoe UI"/>
                <a:cs typeface="Segoe UI" pitchFamily="34" charset="0"/>
              </a:endParaRPr>
            </a:p>
          </p:txBody>
        </p:sp>
        <p:grpSp>
          <p:nvGrpSpPr>
            <p:cNvPr id="61" name="Group 60">
              <a:extLst>
                <a:ext uri="{FF2B5EF4-FFF2-40B4-BE49-F238E27FC236}">
                  <a16:creationId xmlns:a16="http://schemas.microsoft.com/office/drawing/2014/main" id="{F9E89F62-29F2-409F-A394-14618A717270}"/>
                </a:ext>
                <a:ext uri="{C183D7F6-B498-43B3-948B-1728B52AA6E4}">
                  <adec:decorative xmlns:adec="http://schemas.microsoft.com/office/drawing/2017/decorative" val="1"/>
                </a:ext>
              </a:extLst>
            </p:cNvPr>
            <p:cNvGrpSpPr/>
            <p:nvPr/>
          </p:nvGrpSpPr>
          <p:grpSpPr>
            <a:xfrm>
              <a:off x="3133904" y="3166288"/>
              <a:ext cx="3941370" cy="557059"/>
              <a:chOff x="3926490" y="2682260"/>
              <a:chExt cx="3864439" cy="546186"/>
            </a:xfrm>
          </p:grpSpPr>
          <p:grpSp>
            <p:nvGrpSpPr>
              <p:cNvPr id="62" name="Group 61">
                <a:extLst>
                  <a:ext uri="{FF2B5EF4-FFF2-40B4-BE49-F238E27FC236}">
                    <a16:creationId xmlns:a16="http://schemas.microsoft.com/office/drawing/2014/main" id="{9539F6D4-64B8-4C9A-AC4F-C2FA4A07BAC8}"/>
                  </a:ext>
                </a:extLst>
              </p:cNvPr>
              <p:cNvGrpSpPr/>
              <p:nvPr/>
            </p:nvGrpSpPr>
            <p:grpSpPr>
              <a:xfrm>
                <a:off x="3926490" y="2896500"/>
                <a:ext cx="3864439" cy="331946"/>
                <a:chOff x="4014039" y="2428854"/>
                <a:chExt cx="3846230" cy="331946"/>
              </a:xfrm>
            </p:grpSpPr>
            <p:cxnSp>
              <p:nvCxnSpPr>
                <p:cNvPr id="65" name="Straight Connector 64">
                  <a:extLst>
                    <a:ext uri="{FF2B5EF4-FFF2-40B4-BE49-F238E27FC236}">
                      <a16:creationId xmlns:a16="http://schemas.microsoft.com/office/drawing/2014/main" id="{932CF34A-4307-49B2-B02C-71963D5CD66A}"/>
                    </a:ext>
                  </a:extLst>
                </p:cNvPr>
                <p:cNvCxnSpPr/>
                <p:nvPr/>
              </p:nvCxnSpPr>
              <p:spPr>
                <a:xfrm>
                  <a:off x="6390673" y="2615325"/>
                  <a:ext cx="1469596"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FFC9FAB-99D2-44C8-946E-72FDF68DB876}"/>
                    </a:ext>
                  </a:extLst>
                </p:cNvPr>
                <p:cNvCxnSpPr/>
                <p:nvPr/>
              </p:nvCxnSpPr>
              <p:spPr>
                <a:xfrm>
                  <a:off x="4014039" y="2615325"/>
                  <a:ext cx="1469596"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5D557E4-5A76-431B-A001-8CD1C7DC68E8}"/>
                    </a:ext>
                  </a:extLst>
                </p:cNvPr>
                <p:cNvSpPr txBox="1"/>
                <p:nvPr/>
              </p:nvSpPr>
              <p:spPr>
                <a:xfrm>
                  <a:off x="4546089" y="2428854"/>
                  <a:ext cx="2900488" cy="331946"/>
                </a:xfrm>
                <a:prstGeom prst="rect">
                  <a:avLst/>
                </a:prstGeom>
                <a:solidFill>
                  <a:schemeClr val="accent1"/>
                </a:solidFill>
              </p:spPr>
              <p:txBody>
                <a:bodyPr wrap="square" rtlCol="0">
                  <a:spAutoFit/>
                </a:bodyPr>
                <a:lstStyle/>
                <a:p>
                  <a:pPr algn="ctr" defTabSz="914225">
                    <a:defRPr/>
                  </a:pPr>
                  <a:r>
                    <a:rPr lang="en-US" sz="1568">
                      <a:solidFill>
                        <a:srgbClr val="0078D3"/>
                      </a:solidFill>
                      <a:latin typeface="Segoe UI Semibold" panose="020B0702040204020203" pitchFamily="34" charset="0"/>
                      <a:cs typeface="Segoe UI Semibold" panose="020B0702040204020203" pitchFamily="34" charset="0"/>
                    </a:rPr>
                    <a:t>Azure Resource Management</a:t>
                  </a:r>
                </a:p>
              </p:txBody>
            </p:sp>
          </p:grpSp>
          <p:sp>
            <p:nvSpPr>
              <p:cNvPr id="63" name="TextBox 62">
                <a:extLst>
                  <a:ext uri="{FF2B5EF4-FFF2-40B4-BE49-F238E27FC236}">
                    <a16:creationId xmlns:a16="http://schemas.microsoft.com/office/drawing/2014/main" id="{7D92C240-0C75-41E3-B6BA-A439C4BC7922}"/>
                  </a:ext>
                </a:extLst>
              </p:cNvPr>
              <p:cNvSpPr txBox="1"/>
              <p:nvPr/>
            </p:nvSpPr>
            <p:spPr>
              <a:xfrm>
                <a:off x="5023704" y="2682260"/>
                <a:ext cx="1670011"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Control plane</a:t>
                </a:r>
              </a:p>
            </p:txBody>
          </p:sp>
        </p:grpSp>
        <p:grpSp>
          <p:nvGrpSpPr>
            <p:cNvPr id="67" name="Group 66">
              <a:extLst>
                <a:ext uri="{FF2B5EF4-FFF2-40B4-BE49-F238E27FC236}">
                  <a16:creationId xmlns:a16="http://schemas.microsoft.com/office/drawing/2014/main" id="{8233D4FA-5C1A-4FC0-BE74-32E0762216F2}"/>
                </a:ext>
                <a:ext uri="{C183D7F6-B498-43B3-948B-1728B52AA6E4}">
                  <adec:decorative xmlns:adec="http://schemas.microsoft.com/office/drawing/2017/decorative" val="1"/>
                </a:ext>
              </a:extLst>
            </p:cNvPr>
            <p:cNvGrpSpPr/>
            <p:nvPr/>
          </p:nvGrpSpPr>
          <p:grpSpPr>
            <a:xfrm>
              <a:off x="4664084" y="4816087"/>
              <a:ext cx="659129" cy="683011"/>
              <a:chOff x="5060699" y="4575366"/>
              <a:chExt cx="646264" cy="669679"/>
            </a:xfrm>
          </p:grpSpPr>
          <p:pic>
            <p:nvPicPr>
              <p:cNvPr id="68" name="Graphic 67" descr="Azure policy icon">
                <a:extLst>
                  <a:ext uri="{FF2B5EF4-FFF2-40B4-BE49-F238E27FC236}">
                    <a16:creationId xmlns:a16="http://schemas.microsoft.com/office/drawing/2014/main" id="{5C8AE3A6-2CD1-400B-8B48-70F6497E46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15596" y="4575366"/>
                <a:ext cx="336470" cy="331424"/>
              </a:xfrm>
              <a:prstGeom prst="rect">
                <a:avLst/>
              </a:prstGeom>
            </p:spPr>
          </p:pic>
          <p:sp>
            <p:nvSpPr>
              <p:cNvPr id="69" name="TextBox 68">
                <a:extLst>
                  <a:ext uri="{FF2B5EF4-FFF2-40B4-BE49-F238E27FC236}">
                    <a16:creationId xmlns:a16="http://schemas.microsoft.com/office/drawing/2014/main" id="{7A5B6EDF-4717-45C8-8D53-D8D3B50C110A}"/>
                  </a:ext>
                </a:extLst>
              </p:cNvPr>
              <p:cNvSpPr txBox="1"/>
              <p:nvPr/>
            </p:nvSpPr>
            <p:spPr>
              <a:xfrm>
                <a:off x="5060699" y="4973176"/>
                <a:ext cx="646264"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P</a:t>
                </a:r>
                <a:r>
                  <a:rPr lang="en-US" sz="1176" err="1">
                    <a:solidFill>
                      <a:srgbClr val="3C3C41"/>
                    </a:solidFill>
                    <a:latin typeface="Segoe UI Semibold" panose="020B0702040204020203" pitchFamily="34" charset="0"/>
                    <a:cs typeface="Segoe UI Semibold" panose="020B0702040204020203" pitchFamily="34" charset="0"/>
                  </a:rPr>
                  <a:t>olicy</a:t>
                </a:r>
                <a:endParaRPr lang="en-US" sz="1176">
                  <a:solidFill>
                    <a:srgbClr val="3C3C41"/>
                  </a:solidFill>
                  <a:latin typeface="Segoe UI Semibold" panose="020B0702040204020203" pitchFamily="34" charset="0"/>
                  <a:cs typeface="Segoe UI Semibold" panose="020B0702040204020203" pitchFamily="34" charset="0"/>
                </a:endParaRPr>
              </a:p>
            </p:txBody>
          </p:sp>
        </p:grpSp>
        <p:grpSp>
          <p:nvGrpSpPr>
            <p:cNvPr id="70" name="Group 69">
              <a:extLst>
                <a:ext uri="{FF2B5EF4-FFF2-40B4-BE49-F238E27FC236}">
                  <a16:creationId xmlns:a16="http://schemas.microsoft.com/office/drawing/2014/main" id="{D3AD30BF-05DF-494D-AD7C-A71EB0635445}"/>
                </a:ext>
                <a:ext uri="{C183D7F6-B498-43B3-948B-1728B52AA6E4}">
                  <adec:decorative xmlns:adec="http://schemas.microsoft.com/office/drawing/2017/decorative" val="1"/>
                </a:ext>
              </a:extLst>
            </p:cNvPr>
            <p:cNvGrpSpPr/>
            <p:nvPr/>
          </p:nvGrpSpPr>
          <p:grpSpPr>
            <a:xfrm>
              <a:off x="5715955" y="4816485"/>
              <a:ext cx="1289675" cy="682613"/>
              <a:chOff x="5797600" y="4575756"/>
              <a:chExt cx="1264502" cy="669289"/>
            </a:xfrm>
          </p:grpSpPr>
          <p:sp>
            <p:nvSpPr>
              <p:cNvPr id="71" name="TextBox 70">
                <a:extLst>
                  <a:ext uri="{FF2B5EF4-FFF2-40B4-BE49-F238E27FC236}">
                    <a16:creationId xmlns:a16="http://schemas.microsoft.com/office/drawing/2014/main" id="{7C1DAE1E-45BC-49FC-A04E-5804F829743C}"/>
                  </a:ext>
                </a:extLst>
              </p:cNvPr>
              <p:cNvSpPr txBox="1"/>
              <p:nvPr/>
            </p:nvSpPr>
            <p:spPr>
              <a:xfrm>
                <a:off x="5797600" y="4973176"/>
                <a:ext cx="1264502"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Activity Log</a:t>
                </a:r>
              </a:p>
            </p:txBody>
          </p:sp>
          <p:pic>
            <p:nvPicPr>
              <p:cNvPr id="72" name="Graphic 71" descr="Activity log icon">
                <a:extLst>
                  <a:ext uri="{FF2B5EF4-FFF2-40B4-BE49-F238E27FC236}">
                    <a16:creationId xmlns:a16="http://schemas.microsoft.com/office/drawing/2014/main" id="{87E7DDC9-768F-4084-A1B7-64C36DCA3C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48707" y="4575756"/>
                <a:ext cx="330644" cy="330644"/>
              </a:xfrm>
              <a:prstGeom prst="rect">
                <a:avLst/>
              </a:prstGeom>
            </p:spPr>
          </p:pic>
        </p:grpSp>
        <p:grpSp>
          <p:nvGrpSpPr>
            <p:cNvPr id="73" name="Group 72">
              <a:extLst>
                <a:ext uri="{FF2B5EF4-FFF2-40B4-BE49-F238E27FC236}">
                  <a16:creationId xmlns:a16="http://schemas.microsoft.com/office/drawing/2014/main" id="{DD7728B8-BA93-41E5-8200-019086954698}"/>
                </a:ext>
                <a:ext uri="{C183D7F6-B498-43B3-948B-1728B52AA6E4}">
                  <adec:decorative xmlns:adec="http://schemas.microsoft.com/office/drawing/2017/decorative" val="1"/>
                </a:ext>
              </a:extLst>
            </p:cNvPr>
            <p:cNvGrpSpPr/>
            <p:nvPr/>
          </p:nvGrpSpPr>
          <p:grpSpPr>
            <a:xfrm>
              <a:off x="5547283" y="3932810"/>
              <a:ext cx="1592137" cy="740988"/>
              <a:chOff x="5632220" y="3587409"/>
              <a:chExt cx="1561060" cy="726525"/>
            </a:xfrm>
          </p:grpSpPr>
          <p:sp>
            <p:nvSpPr>
              <p:cNvPr id="74" name="TextBox 73">
                <a:extLst>
                  <a:ext uri="{FF2B5EF4-FFF2-40B4-BE49-F238E27FC236}">
                    <a16:creationId xmlns:a16="http://schemas.microsoft.com/office/drawing/2014/main" id="{C4CADC68-400E-4F5D-936A-D8EDA20EEF1F}"/>
                  </a:ext>
                </a:extLst>
              </p:cNvPr>
              <p:cNvSpPr txBox="1"/>
              <p:nvPr/>
            </p:nvSpPr>
            <p:spPr>
              <a:xfrm>
                <a:off x="5632220" y="4042065"/>
                <a:ext cx="1561060"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ARM Templates</a:t>
                </a:r>
              </a:p>
            </p:txBody>
          </p:sp>
          <p:pic>
            <p:nvPicPr>
              <p:cNvPr id="75" name="Graphic 74" descr="ARM templates icon">
                <a:extLst>
                  <a:ext uri="{FF2B5EF4-FFF2-40B4-BE49-F238E27FC236}">
                    <a16:creationId xmlns:a16="http://schemas.microsoft.com/office/drawing/2014/main" id="{A420AEBF-97A2-41BC-901C-90186D0285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9748" y="3587409"/>
                <a:ext cx="406005" cy="405715"/>
              </a:xfrm>
              <a:prstGeom prst="rect">
                <a:avLst/>
              </a:prstGeom>
            </p:spPr>
          </p:pic>
        </p:grpSp>
        <p:grpSp>
          <p:nvGrpSpPr>
            <p:cNvPr id="76" name="Group 75">
              <a:extLst>
                <a:ext uri="{FF2B5EF4-FFF2-40B4-BE49-F238E27FC236}">
                  <a16:creationId xmlns:a16="http://schemas.microsoft.com/office/drawing/2014/main" id="{6695DB32-0B5E-405F-948A-393F6A4888E1}"/>
                </a:ext>
                <a:ext uri="{C183D7F6-B498-43B3-948B-1728B52AA6E4}">
                  <adec:decorative xmlns:adec="http://schemas.microsoft.com/office/drawing/2017/decorative" val="1"/>
                </a:ext>
              </a:extLst>
            </p:cNvPr>
            <p:cNvGrpSpPr/>
            <p:nvPr/>
          </p:nvGrpSpPr>
          <p:grpSpPr>
            <a:xfrm>
              <a:off x="4677775" y="3949159"/>
              <a:ext cx="631747" cy="724639"/>
              <a:chOff x="5018472" y="3603439"/>
              <a:chExt cx="619416" cy="710495"/>
            </a:xfrm>
          </p:grpSpPr>
          <p:sp>
            <p:nvSpPr>
              <p:cNvPr id="77" name="TextBox 76">
                <a:extLst>
                  <a:ext uri="{FF2B5EF4-FFF2-40B4-BE49-F238E27FC236}">
                    <a16:creationId xmlns:a16="http://schemas.microsoft.com/office/drawing/2014/main" id="{1C8DA77D-4AB0-4BB2-BAFC-AE1EE6EACA3C}"/>
                  </a:ext>
                </a:extLst>
              </p:cNvPr>
              <p:cNvSpPr txBox="1"/>
              <p:nvPr/>
            </p:nvSpPr>
            <p:spPr>
              <a:xfrm>
                <a:off x="5018472" y="4042065"/>
                <a:ext cx="619416"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RBAC</a:t>
                </a:r>
              </a:p>
            </p:txBody>
          </p:sp>
          <p:pic>
            <p:nvPicPr>
              <p:cNvPr id="78" name="Picture 77" descr="RBAC icon">
                <a:extLst>
                  <a:ext uri="{FF2B5EF4-FFF2-40B4-BE49-F238E27FC236}">
                    <a16:creationId xmlns:a16="http://schemas.microsoft.com/office/drawing/2014/main" id="{C3A623FF-C0E6-48D4-ADDD-8F485945FAB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37688" y="3603439"/>
                <a:ext cx="380984" cy="373654"/>
              </a:xfrm>
              <a:prstGeom prst="rect">
                <a:avLst/>
              </a:prstGeom>
            </p:spPr>
          </p:pic>
        </p:grpSp>
        <p:grpSp>
          <p:nvGrpSpPr>
            <p:cNvPr id="79" name="Group 78">
              <a:extLst>
                <a:ext uri="{FF2B5EF4-FFF2-40B4-BE49-F238E27FC236}">
                  <a16:creationId xmlns:a16="http://schemas.microsoft.com/office/drawing/2014/main" id="{D39A8673-AF66-4B02-9FDF-950F3C0F7A26}"/>
                </a:ext>
                <a:ext uri="{C183D7F6-B498-43B3-948B-1728B52AA6E4}">
                  <adec:decorative xmlns:adec="http://schemas.microsoft.com/office/drawing/2017/decorative" val="1"/>
                </a:ext>
              </a:extLst>
            </p:cNvPr>
            <p:cNvGrpSpPr/>
            <p:nvPr/>
          </p:nvGrpSpPr>
          <p:grpSpPr>
            <a:xfrm>
              <a:off x="3465041" y="4820908"/>
              <a:ext cx="743614" cy="678190"/>
              <a:chOff x="3925905" y="4580092"/>
              <a:chExt cx="729100" cy="664953"/>
            </a:xfrm>
          </p:grpSpPr>
          <p:sp>
            <p:nvSpPr>
              <p:cNvPr id="80" name="TextBox 79">
                <a:extLst>
                  <a:ext uri="{FF2B5EF4-FFF2-40B4-BE49-F238E27FC236}">
                    <a16:creationId xmlns:a16="http://schemas.microsoft.com/office/drawing/2014/main" id="{87CA1399-FBAA-45C8-952B-7FFB3BAE3E78}"/>
                  </a:ext>
                </a:extLst>
              </p:cNvPr>
              <p:cNvSpPr txBox="1"/>
              <p:nvPr/>
            </p:nvSpPr>
            <p:spPr>
              <a:xfrm>
                <a:off x="3925905" y="4973176"/>
                <a:ext cx="729100"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Locks</a:t>
                </a:r>
              </a:p>
            </p:txBody>
          </p:sp>
          <p:pic>
            <p:nvPicPr>
              <p:cNvPr id="81" name="Graphic 80" descr="Lock icon">
                <a:extLst>
                  <a:ext uri="{FF2B5EF4-FFF2-40B4-BE49-F238E27FC236}">
                    <a16:creationId xmlns:a16="http://schemas.microsoft.com/office/drawing/2014/main" id="{97FE540D-26A9-4187-B995-CC4CDBE25BD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59654" y="4580092"/>
                <a:ext cx="261602" cy="321972"/>
              </a:xfrm>
              <a:prstGeom prst="rect">
                <a:avLst/>
              </a:prstGeom>
            </p:spPr>
          </p:pic>
        </p:grpSp>
        <p:grpSp>
          <p:nvGrpSpPr>
            <p:cNvPr id="82" name="Group 81">
              <a:extLst>
                <a:ext uri="{FF2B5EF4-FFF2-40B4-BE49-F238E27FC236}">
                  <a16:creationId xmlns:a16="http://schemas.microsoft.com/office/drawing/2014/main" id="{5AEB699C-CDB8-4FDA-97B9-3E41D36C8734}"/>
                </a:ext>
                <a:ext uri="{C183D7F6-B498-43B3-948B-1728B52AA6E4}">
                  <adec:decorative xmlns:adec="http://schemas.microsoft.com/office/drawing/2017/decorative" val="1"/>
                </a:ext>
              </a:extLst>
            </p:cNvPr>
            <p:cNvGrpSpPr/>
            <p:nvPr/>
          </p:nvGrpSpPr>
          <p:grpSpPr>
            <a:xfrm>
              <a:off x="3505292" y="3953324"/>
              <a:ext cx="659129" cy="720474"/>
              <a:chOff x="3965370" y="3607523"/>
              <a:chExt cx="646264" cy="706411"/>
            </a:xfrm>
          </p:grpSpPr>
          <p:sp>
            <p:nvSpPr>
              <p:cNvPr id="83" name="TextBox 82">
                <a:extLst>
                  <a:ext uri="{FF2B5EF4-FFF2-40B4-BE49-F238E27FC236}">
                    <a16:creationId xmlns:a16="http://schemas.microsoft.com/office/drawing/2014/main" id="{D050A834-6EBD-4F90-A000-00265C69C9F0}"/>
                  </a:ext>
                </a:extLst>
              </p:cNvPr>
              <p:cNvSpPr txBox="1"/>
              <p:nvPr/>
            </p:nvSpPr>
            <p:spPr>
              <a:xfrm>
                <a:off x="3965370" y="4042065"/>
                <a:ext cx="646264"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Tags</a:t>
                </a:r>
              </a:p>
            </p:txBody>
          </p:sp>
          <p:sp>
            <p:nvSpPr>
              <p:cNvPr id="84" name="Graphic 9" descr="Label">
                <a:extLst>
                  <a:ext uri="{FF2B5EF4-FFF2-40B4-BE49-F238E27FC236}">
                    <a16:creationId xmlns:a16="http://schemas.microsoft.com/office/drawing/2014/main" id="{A3C0EB73-BB6F-4404-8D19-95E8E5A896D9}"/>
                  </a:ext>
                </a:extLst>
              </p:cNvPr>
              <p:cNvSpPr/>
              <p:nvPr/>
            </p:nvSpPr>
            <p:spPr>
              <a:xfrm>
                <a:off x="4112060" y="3607523"/>
                <a:ext cx="365487" cy="365487"/>
              </a:xfrm>
              <a:custGeom>
                <a:avLst/>
                <a:gdLst>
                  <a:gd name="connsiteX0" fmla="*/ 191566 w 365487"/>
                  <a:gd name="connsiteY0" fmla="*/ 311294 h 365487"/>
                  <a:gd name="connsiteX1" fmla="*/ 173921 w 365487"/>
                  <a:gd name="connsiteY1" fmla="*/ 293650 h 365487"/>
                  <a:gd name="connsiteX2" fmla="*/ 293650 w 365487"/>
                  <a:gd name="connsiteY2" fmla="*/ 173921 h 365487"/>
                  <a:gd name="connsiteX3" fmla="*/ 311294 w 365487"/>
                  <a:gd name="connsiteY3" fmla="*/ 191566 h 365487"/>
                  <a:gd name="connsiteX4" fmla="*/ 191566 w 365487"/>
                  <a:gd name="connsiteY4" fmla="*/ 311294 h 365487"/>
                  <a:gd name="connsiteX5" fmla="*/ 129811 w 365487"/>
                  <a:gd name="connsiteY5" fmla="*/ 249539 h 365487"/>
                  <a:gd name="connsiteX6" fmla="*/ 249539 w 365487"/>
                  <a:gd name="connsiteY6" fmla="*/ 129811 h 365487"/>
                  <a:gd name="connsiteX7" fmla="*/ 267184 w 365487"/>
                  <a:gd name="connsiteY7" fmla="*/ 147455 h 365487"/>
                  <a:gd name="connsiteX8" fmla="*/ 147455 w 365487"/>
                  <a:gd name="connsiteY8" fmla="*/ 267184 h 365487"/>
                  <a:gd name="connsiteX9" fmla="*/ 129811 w 365487"/>
                  <a:gd name="connsiteY9" fmla="*/ 249539 h 365487"/>
                  <a:gd name="connsiteX10" fmla="*/ 85700 w 365487"/>
                  <a:gd name="connsiteY10" fmla="*/ 205429 h 365487"/>
                  <a:gd name="connsiteX11" fmla="*/ 205429 w 365487"/>
                  <a:gd name="connsiteY11" fmla="*/ 85700 h 365487"/>
                  <a:gd name="connsiteX12" fmla="*/ 223073 w 365487"/>
                  <a:gd name="connsiteY12" fmla="*/ 103345 h 365487"/>
                  <a:gd name="connsiteX13" fmla="*/ 103345 w 365487"/>
                  <a:gd name="connsiteY13" fmla="*/ 223073 h 365487"/>
                  <a:gd name="connsiteX14" fmla="*/ 85700 w 365487"/>
                  <a:gd name="connsiteY14" fmla="*/ 205429 h 365487"/>
                  <a:gd name="connsiteX15" fmla="*/ 50412 w 365487"/>
                  <a:gd name="connsiteY15" fmla="*/ 75618 h 365487"/>
                  <a:gd name="connsiteX16" fmla="*/ 25206 w 365487"/>
                  <a:gd name="connsiteY16" fmla="*/ 50412 h 365487"/>
                  <a:gd name="connsiteX17" fmla="*/ 50412 w 365487"/>
                  <a:gd name="connsiteY17" fmla="*/ 25206 h 365487"/>
                  <a:gd name="connsiteX18" fmla="*/ 75618 w 365487"/>
                  <a:gd name="connsiteY18" fmla="*/ 50412 h 365487"/>
                  <a:gd name="connsiteX19" fmla="*/ 50412 w 365487"/>
                  <a:gd name="connsiteY19" fmla="*/ 75618 h 365487"/>
                  <a:gd name="connsiteX20" fmla="*/ 360446 w 365487"/>
                  <a:gd name="connsiteY20" fmla="*/ 184004 h 365487"/>
                  <a:gd name="connsiteX21" fmla="*/ 184004 w 365487"/>
                  <a:gd name="connsiteY21" fmla="*/ 7562 h 365487"/>
                  <a:gd name="connsiteX22" fmla="*/ 166360 w 365487"/>
                  <a:gd name="connsiteY22" fmla="*/ 0 h 365487"/>
                  <a:gd name="connsiteX23" fmla="*/ 50412 w 365487"/>
                  <a:gd name="connsiteY23" fmla="*/ 0 h 365487"/>
                  <a:gd name="connsiteX24" fmla="*/ 0 w 365487"/>
                  <a:gd name="connsiteY24" fmla="*/ 50412 h 365487"/>
                  <a:gd name="connsiteX25" fmla="*/ 0 w 365487"/>
                  <a:gd name="connsiteY25" fmla="*/ 165729 h 365487"/>
                  <a:gd name="connsiteX26" fmla="*/ 7562 w 365487"/>
                  <a:gd name="connsiteY26" fmla="*/ 183374 h 365487"/>
                  <a:gd name="connsiteX27" fmla="*/ 184004 w 365487"/>
                  <a:gd name="connsiteY27" fmla="*/ 359816 h 365487"/>
                  <a:gd name="connsiteX28" fmla="*/ 219922 w 365487"/>
                  <a:gd name="connsiteY28" fmla="*/ 359816 h 365487"/>
                  <a:gd name="connsiteX29" fmla="*/ 360446 w 365487"/>
                  <a:gd name="connsiteY29" fmla="*/ 219292 h 365487"/>
                  <a:gd name="connsiteX30" fmla="*/ 360446 w 365487"/>
                  <a:gd name="connsiteY30" fmla="*/ 184004 h 36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487" h="365487">
                    <a:moveTo>
                      <a:pt x="191566" y="311294"/>
                    </a:moveTo>
                    <a:lnTo>
                      <a:pt x="173921" y="293650"/>
                    </a:lnTo>
                    <a:lnTo>
                      <a:pt x="293650" y="173921"/>
                    </a:lnTo>
                    <a:lnTo>
                      <a:pt x="311294" y="191566"/>
                    </a:lnTo>
                    <a:lnTo>
                      <a:pt x="191566" y="311294"/>
                    </a:lnTo>
                    <a:close/>
                    <a:moveTo>
                      <a:pt x="129811" y="249539"/>
                    </a:moveTo>
                    <a:lnTo>
                      <a:pt x="249539" y="129811"/>
                    </a:lnTo>
                    <a:lnTo>
                      <a:pt x="267184" y="147455"/>
                    </a:lnTo>
                    <a:lnTo>
                      <a:pt x="147455" y="267184"/>
                    </a:lnTo>
                    <a:lnTo>
                      <a:pt x="129811" y="249539"/>
                    </a:lnTo>
                    <a:close/>
                    <a:moveTo>
                      <a:pt x="85700" y="205429"/>
                    </a:moveTo>
                    <a:lnTo>
                      <a:pt x="205429" y="85700"/>
                    </a:lnTo>
                    <a:lnTo>
                      <a:pt x="223073" y="103345"/>
                    </a:lnTo>
                    <a:lnTo>
                      <a:pt x="103345" y="223073"/>
                    </a:lnTo>
                    <a:lnTo>
                      <a:pt x="85700" y="205429"/>
                    </a:lnTo>
                    <a:close/>
                    <a:moveTo>
                      <a:pt x="50412" y="75618"/>
                    </a:moveTo>
                    <a:cubicBezTo>
                      <a:pt x="36549" y="75618"/>
                      <a:pt x="25206" y="64275"/>
                      <a:pt x="25206" y="50412"/>
                    </a:cubicBezTo>
                    <a:cubicBezTo>
                      <a:pt x="25206" y="36549"/>
                      <a:pt x="36549" y="25206"/>
                      <a:pt x="50412" y="25206"/>
                    </a:cubicBezTo>
                    <a:cubicBezTo>
                      <a:pt x="64275" y="25206"/>
                      <a:pt x="75618" y="36549"/>
                      <a:pt x="75618" y="50412"/>
                    </a:cubicBezTo>
                    <a:cubicBezTo>
                      <a:pt x="75618" y="64275"/>
                      <a:pt x="64275" y="75618"/>
                      <a:pt x="50412" y="75618"/>
                    </a:cubicBezTo>
                    <a:close/>
                    <a:moveTo>
                      <a:pt x="360446" y="184004"/>
                    </a:moveTo>
                    <a:lnTo>
                      <a:pt x="184004" y="7562"/>
                    </a:lnTo>
                    <a:cubicBezTo>
                      <a:pt x="178963" y="2521"/>
                      <a:pt x="172661" y="0"/>
                      <a:pt x="166360" y="0"/>
                    </a:cubicBezTo>
                    <a:lnTo>
                      <a:pt x="50412" y="0"/>
                    </a:lnTo>
                    <a:cubicBezTo>
                      <a:pt x="22685" y="0"/>
                      <a:pt x="0" y="22685"/>
                      <a:pt x="0" y="50412"/>
                    </a:cubicBezTo>
                    <a:lnTo>
                      <a:pt x="0" y="165729"/>
                    </a:lnTo>
                    <a:cubicBezTo>
                      <a:pt x="0" y="172661"/>
                      <a:pt x="2521" y="178963"/>
                      <a:pt x="7562" y="183374"/>
                    </a:cubicBezTo>
                    <a:lnTo>
                      <a:pt x="184004" y="359816"/>
                    </a:lnTo>
                    <a:cubicBezTo>
                      <a:pt x="194086" y="369898"/>
                      <a:pt x="209840" y="369898"/>
                      <a:pt x="219922" y="359816"/>
                    </a:cubicBezTo>
                    <a:lnTo>
                      <a:pt x="360446" y="219292"/>
                    </a:lnTo>
                    <a:cubicBezTo>
                      <a:pt x="369898" y="209840"/>
                      <a:pt x="369898" y="193456"/>
                      <a:pt x="360446" y="184004"/>
                    </a:cubicBezTo>
                    <a:close/>
                  </a:path>
                </a:pathLst>
              </a:custGeom>
              <a:solidFill>
                <a:schemeClr val="tx2"/>
              </a:solidFill>
              <a:ln w="6251" cap="flat">
                <a:noFill/>
                <a:prstDash val="solid"/>
                <a:miter/>
              </a:ln>
            </p:spPr>
            <p:txBody>
              <a:bodyPr rtlCol="0" anchor="ctr"/>
              <a:lstStyle/>
              <a:p>
                <a:pPr defTabSz="914225">
                  <a:defRPr/>
                </a:pPr>
                <a:endParaRPr lang="en-US" sz="1765">
                  <a:solidFill>
                    <a:srgbClr val="3C3C41"/>
                  </a:solidFill>
                  <a:latin typeface="Segoe UI"/>
                </a:endParaRPr>
              </a:p>
            </p:txBody>
          </p:sp>
        </p:grpSp>
      </p:grpSp>
      <p:grpSp>
        <p:nvGrpSpPr>
          <p:cNvPr id="13" name="Group 12">
            <a:extLst>
              <a:ext uri="{FF2B5EF4-FFF2-40B4-BE49-F238E27FC236}">
                <a16:creationId xmlns:a16="http://schemas.microsoft.com/office/drawing/2014/main" id="{480F7B31-7A7E-4A18-B26A-9E8738A09FC0}"/>
              </a:ext>
              <a:ext uri="{C183D7F6-B498-43B3-948B-1728B52AA6E4}">
                <adec:decorative xmlns:adec="http://schemas.microsoft.com/office/drawing/2017/decorative" val="1"/>
              </a:ext>
            </a:extLst>
          </p:cNvPr>
          <p:cNvGrpSpPr/>
          <p:nvPr/>
        </p:nvGrpSpPr>
        <p:grpSpPr>
          <a:xfrm>
            <a:off x="9931486" y="2549932"/>
            <a:ext cx="1804053" cy="3890172"/>
            <a:chOff x="10130633" y="2600566"/>
            <a:chExt cx="1840228" cy="3968178"/>
          </a:xfrm>
        </p:grpSpPr>
        <p:grpSp>
          <p:nvGrpSpPr>
            <p:cNvPr id="86" name="Group 85">
              <a:extLst>
                <a:ext uri="{FF2B5EF4-FFF2-40B4-BE49-F238E27FC236}">
                  <a16:creationId xmlns:a16="http://schemas.microsoft.com/office/drawing/2014/main" id="{709CE9B0-2489-4E00-BCFC-9ED7DF79917F}"/>
                </a:ext>
                <a:ext uri="{C183D7F6-B498-43B3-948B-1728B52AA6E4}">
                  <adec:decorative xmlns:adec="http://schemas.microsoft.com/office/drawing/2017/decorative" val="1"/>
                </a:ext>
              </a:extLst>
            </p:cNvPr>
            <p:cNvGrpSpPr/>
            <p:nvPr/>
          </p:nvGrpSpPr>
          <p:grpSpPr>
            <a:xfrm>
              <a:off x="10523465" y="2600566"/>
              <a:ext cx="1343004" cy="954692"/>
              <a:chOff x="10109756" y="2119966"/>
              <a:chExt cx="1672143" cy="1188665"/>
            </a:xfrm>
          </p:grpSpPr>
          <p:sp>
            <p:nvSpPr>
              <p:cNvPr id="87" name="TextBox 86">
                <a:extLst>
                  <a:ext uri="{FF2B5EF4-FFF2-40B4-BE49-F238E27FC236}">
                    <a16:creationId xmlns:a16="http://schemas.microsoft.com/office/drawing/2014/main" id="{154A92C0-DC1A-467C-98C7-4BF0632E9FD1}"/>
                  </a:ext>
                </a:extLst>
              </p:cNvPr>
              <p:cNvSpPr txBox="1"/>
              <p:nvPr/>
            </p:nvSpPr>
            <p:spPr>
              <a:xfrm>
                <a:off x="10109756" y="2735326"/>
                <a:ext cx="1672143" cy="573305"/>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Semibold" panose="020B0702040204020203" pitchFamily="34" charset="0"/>
                    <a:cs typeface="Segoe UI Semibold" panose="020B0702040204020203" pitchFamily="34" charset="0"/>
                  </a:rPr>
                  <a:t>Existing 200+ </a:t>
                </a:r>
                <a:br>
                  <a:rPr lang="en-US" sz="1176">
                    <a:solidFill>
                      <a:srgbClr val="3C3C41"/>
                    </a:solidFill>
                    <a:latin typeface="Segoe UI Semibold" panose="020B0702040204020203" pitchFamily="34" charset="0"/>
                    <a:cs typeface="Segoe UI Semibold" panose="020B0702040204020203" pitchFamily="34" charset="0"/>
                  </a:rPr>
                </a:br>
                <a:r>
                  <a:rPr lang="en-US" sz="1176">
                    <a:solidFill>
                      <a:srgbClr val="3C3C41"/>
                    </a:solidFill>
                    <a:latin typeface="Segoe UI Semibold" panose="020B0702040204020203" pitchFamily="34" charset="0"/>
                    <a:cs typeface="Segoe UI Semibold" panose="020B0702040204020203" pitchFamily="34" charset="0"/>
                  </a:rPr>
                  <a:t>Azure services</a:t>
                </a:r>
              </a:p>
            </p:txBody>
          </p:sp>
          <p:pic>
            <p:nvPicPr>
              <p:cNvPr id="88" name="Picture 87" descr="Azure services lightning bolt icon">
                <a:extLst>
                  <a:ext uri="{FF2B5EF4-FFF2-40B4-BE49-F238E27FC236}">
                    <a16:creationId xmlns:a16="http://schemas.microsoft.com/office/drawing/2014/main" id="{8AEB3069-9C6E-497F-B098-AB23820AC0CC}"/>
                  </a:ext>
                </a:extLst>
              </p:cNvPr>
              <p:cNvPicPr>
                <a:picLocks noChangeAspect="1"/>
              </p:cNvPicPr>
              <p:nvPr/>
            </p:nvPicPr>
            <p:blipFill>
              <a:blip r:embed="rId18"/>
              <a:stretch>
                <a:fillRect/>
              </a:stretch>
            </p:blipFill>
            <p:spPr>
              <a:xfrm>
                <a:off x="10649912" y="2119966"/>
                <a:ext cx="591834" cy="591832"/>
              </a:xfrm>
              <a:prstGeom prst="rect">
                <a:avLst/>
              </a:prstGeom>
            </p:spPr>
          </p:pic>
        </p:grpSp>
        <p:sp>
          <p:nvSpPr>
            <p:cNvPr id="89" name="Right Brace 88">
              <a:extLst>
                <a:ext uri="{FF2B5EF4-FFF2-40B4-BE49-F238E27FC236}">
                  <a16:creationId xmlns:a16="http://schemas.microsoft.com/office/drawing/2014/main" id="{7EA03790-92A0-427F-A937-CF0EDC5DEBB6}"/>
                </a:ext>
                <a:ext uri="{C183D7F6-B498-43B3-948B-1728B52AA6E4}">
                  <adec:decorative xmlns:adec="http://schemas.microsoft.com/office/drawing/2017/decorative" val="1"/>
                </a:ext>
              </a:extLst>
            </p:cNvPr>
            <p:cNvSpPr/>
            <p:nvPr/>
          </p:nvSpPr>
          <p:spPr>
            <a:xfrm flipH="1">
              <a:off x="10130633" y="2617195"/>
              <a:ext cx="472824" cy="3923305"/>
            </a:xfrm>
            <a:prstGeom prst="rightBrace">
              <a:avLst>
                <a:gd name="adj1" fmla="val 0"/>
                <a:gd name="adj2" fmla="val 43688"/>
              </a:avLst>
            </a:prstGeom>
            <a:ln w="12700">
              <a:solidFill>
                <a:schemeClr val="accent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a:solidFill>
                  <a:srgbClr val="3C3C41"/>
                </a:solidFill>
                <a:latin typeface="Segoe UI"/>
              </a:endParaRPr>
            </a:p>
          </p:txBody>
        </p:sp>
        <p:grpSp>
          <p:nvGrpSpPr>
            <p:cNvPr id="90" name="Group 89">
              <a:extLst>
                <a:ext uri="{FF2B5EF4-FFF2-40B4-BE49-F238E27FC236}">
                  <a16:creationId xmlns:a16="http://schemas.microsoft.com/office/drawing/2014/main" id="{E3A629B7-92EB-4C5E-A22D-482F3C8253A0}"/>
                </a:ext>
                <a:ext uri="{C183D7F6-B498-43B3-948B-1728B52AA6E4}">
                  <adec:decorative xmlns:adec="http://schemas.microsoft.com/office/drawing/2017/decorative" val="1"/>
                </a:ext>
              </a:extLst>
            </p:cNvPr>
            <p:cNvGrpSpPr/>
            <p:nvPr/>
          </p:nvGrpSpPr>
          <p:grpSpPr>
            <a:xfrm>
              <a:off x="10419074" y="4431410"/>
              <a:ext cx="1551787" cy="685753"/>
              <a:chOff x="10269731" y="2896562"/>
              <a:chExt cx="1521498" cy="672368"/>
            </a:xfrm>
          </p:grpSpPr>
          <p:sp>
            <p:nvSpPr>
              <p:cNvPr id="91" name="TextBox 90">
                <a:extLst>
                  <a:ext uri="{FF2B5EF4-FFF2-40B4-BE49-F238E27FC236}">
                    <a16:creationId xmlns:a16="http://schemas.microsoft.com/office/drawing/2014/main" id="{3633A0FF-EAB3-45BB-B57D-F5EEE934C62E}"/>
                  </a:ext>
                </a:extLst>
              </p:cNvPr>
              <p:cNvSpPr txBox="1"/>
              <p:nvPr/>
            </p:nvSpPr>
            <p:spPr>
              <a:xfrm>
                <a:off x="10269731" y="3297061"/>
                <a:ext cx="1521498"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a:cs typeface="Segoe UI Semibold" panose="020B0702040204020203" pitchFamily="34" charset="0"/>
                  </a:rPr>
                  <a:t>Compute</a:t>
                </a:r>
              </a:p>
            </p:txBody>
          </p:sp>
          <p:pic>
            <p:nvPicPr>
              <p:cNvPr id="92" name="Graphic 91" descr="compute text tube icon">
                <a:extLst>
                  <a:ext uri="{FF2B5EF4-FFF2-40B4-BE49-F238E27FC236}">
                    <a16:creationId xmlns:a16="http://schemas.microsoft.com/office/drawing/2014/main" id="{9653A51A-7BE5-4976-B924-ED0980185C5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839233" y="2896562"/>
                <a:ext cx="382494" cy="390144"/>
              </a:xfrm>
              <a:prstGeom prst="rect">
                <a:avLst/>
              </a:prstGeom>
            </p:spPr>
          </p:pic>
        </p:grpSp>
        <p:grpSp>
          <p:nvGrpSpPr>
            <p:cNvPr id="93" name="Group 92">
              <a:extLst>
                <a:ext uri="{FF2B5EF4-FFF2-40B4-BE49-F238E27FC236}">
                  <a16:creationId xmlns:a16="http://schemas.microsoft.com/office/drawing/2014/main" id="{E0025017-463F-4789-8023-707C9905EB83}"/>
                </a:ext>
                <a:ext uri="{C183D7F6-B498-43B3-948B-1728B52AA6E4}">
                  <adec:decorative xmlns:adec="http://schemas.microsoft.com/office/drawing/2017/decorative" val="1"/>
                </a:ext>
              </a:extLst>
            </p:cNvPr>
            <p:cNvGrpSpPr/>
            <p:nvPr/>
          </p:nvGrpSpPr>
          <p:grpSpPr>
            <a:xfrm>
              <a:off x="10545723" y="3705428"/>
              <a:ext cx="1298489" cy="670217"/>
              <a:chOff x="10393908" y="1976368"/>
              <a:chExt cx="1273144" cy="657135"/>
            </a:xfrm>
          </p:grpSpPr>
          <p:sp>
            <p:nvSpPr>
              <p:cNvPr id="94" name="TextBox 93">
                <a:extLst>
                  <a:ext uri="{FF2B5EF4-FFF2-40B4-BE49-F238E27FC236}">
                    <a16:creationId xmlns:a16="http://schemas.microsoft.com/office/drawing/2014/main" id="{BE6C82D3-5360-4F78-9726-93DAECED73ED}"/>
                  </a:ext>
                </a:extLst>
              </p:cNvPr>
              <p:cNvSpPr txBox="1"/>
              <p:nvPr/>
            </p:nvSpPr>
            <p:spPr>
              <a:xfrm>
                <a:off x="10393908" y="2361634"/>
                <a:ext cx="1273144"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a:cs typeface="Segoe UI Semibold" panose="020B0702040204020203" pitchFamily="34" charset="0"/>
                  </a:rPr>
                  <a:t>Storage</a:t>
                </a:r>
              </a:p>
            </p:txBody>
          </p:sp>
          <p:pic>
            <p:nvPicPr>
              <p:cNvPr id="95" name="Graphic 94" descr="Storage calendar icon">
                <a:extLst>
                  <a:ext uri="{FF2B5EF4-FFF2-40B4-BE49-F238E27FC236}">
                    <a16:creationId xmlns:a16="http://schemas.microsoft.com/office/drawing/2014/main" id="{3F0EA1A5-F937-466C-909C-AA9D883FE3E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21327" y="1976368"/>
                <a:ext cx="382494" cy="382494"/>
              </a:xfrm>
              <a:prstGeom prst="rect">
                <a:avLst/>
              </a:prstGeom>
            </p:spPr>
          </p:pic>
        </p:grpSp>
        <p:grpSp>
          <p:nvGrpSpPr>
            <p:cNvPr id="96" name="Group 95">
              <a:extLst>
                <a:ext uri="{FF2B5EF4-FFF2-40B4-BE49-F238E27FC236}">
                  <a16:creationId xmlns:a16="http://schemas.microsoft.com/office/drawing/2014/main" id="{9315207D-6F6B-4049-9C4A-B9EA911194D8}"/>
                </a:ext>
                <a:ext uri="{C183D7F6-B498-43B3-948B-1728B52AA6E4}">
                  <adec:decorative xmlns:adec="http://schemas.microsoft.com/office/drawing/2017/decorative" val="1"/>
                </a:ext>
              </a:extLst>
            </p:cNvPr>
            <p:cNvGrpSpPr/>
            <p:nvPr/>
          </p:nvGrpSpPr>
          <p:grpSpPr>
            <a:xfrm>
              <a:off x="10419074" y="5172928"/>
              <a:ext cx="1551787" cy="693671"/>
              <a:chOff x="10269731" y="3871765"/>
              <a:chExt cx="1521498" cy="680131"/>
            </a:xfrm>
          </p:grpSpPr>
          <p:pic>
            <p:nvPicPr>
              <p:cNvPr id="97" name="Graphic 96" descr="Globe with magnifying glass icon">
                <a:extLst>
                  <a:ext uri="{FF2B5EF4-FFF2-40B4-BE49-F238E27FC236}">
                    <a16:creationId xmlns:a16="http://schemas.microsoft.com/office/drawing/2014/main" id="{52FAA488-4912-4593-A019-A32907CF3FD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39233" y="3871765"/>
                <a:ext cx="382494" cy="382494"/>
              </a:xfrm>
              <a:prstGeom prst="rect">
                <a:avLst/>
              </a:prstGeom>
            </p:spPr>
          </p:pic>
          <p:sp>
            <p:nvSpPr>
              <p:cNvPr id="98" name="TextBox 97">
                <a:extLst>
                  <a:ext uri="{FF2B5EF4-FFF2-40B4-BE49-F238E27FC236}">
                    <a16:creationId xmlns:a16="http://schemas.microsoft.com/office/drawing/2014/main" id="{FFAF7A87-70A3-4F51-A357-B4FEB87B0E77}"/>
                  </a:ext>
                </a:extLst>
              </p:cNvPr>
              <p:cNvSpPr txBox="1"/>
              <p:nvPr/>
            </p:nvSpPr>
            <p:spPr>
              <a:xfrm>
                <a:off x="10269731" y="4280027"/>
                <a:ext cx="1521498"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a:cs typeface="Segoe UI Semibold" panose="020B0702040204020203" pitchFamily="34" charset="0"/>
                  </a:rPr>
                  <a:t>Networking</a:t>
                </a:r>
              </a:p>
            </p:txBody>
          </p:sp>
        </p:grpSp>
        <p:grpSp>
          <p:nvGrpSpPr>
            <p:cNvPr id="99" name="Group 98">
              <a:extLst>
                <a:ext uri="{FF2B5EF4-FFF2-40B4-BE49-F238E27FC236}">
                  <a16:creationId xmlns:a16="http://schemas.microsoft.com/office/drawing/2014/main" id="{575BC943-62CE-403B-ABE3-8841B69626B0}"/>
                </a:ext>
                <a:ext uri="{C183D7F6-B498-43B3-948B-1728B52AA6E4}">
                  <adec:decorative xmlns:adec="http://schemas.microsoft.com/office/drawing/2017/decorative" val="1"/>
                </a:ext>
              </a:extLst>
            </p:cNvPr>
            <p:cNvGrpSpPr/>
            <p:nvPr/>
          </p:nvGrpSpPr>
          <p:grpSpPr>
            <a:xfrm>
              <a:off x="10419074" y="5922366"/>
              <a:ext cx="1551787" cy="646378"/>
              <a:chOff x="10269731" y="4860066"/>
              <a:chExt cx="1521498" cy="633761"/>
            </a:xfrm>
          </p:grpSpPr>
          <p:pic>
            <p:nvPicPr>
              <p:cNvPr id="100" name="Graphic 99" descr="PaaS services icon">
                <a:extLst>
                  <a:ext uri="{FF2B5EF4-FFF2-40B4-BE49-F238E27FC236}">
                    <a16:creationId xmlns:a16="http://schemas.microsoft.com/office/drawing/2014/main" id="{1C63F0AC-5DFB-4D8F-B810-13257BCDE51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874800" y="4860066"/>
                <a:ext cx="311360" cy="305006"/>
              </a:xfrm>
              <a:prstGeom prst="rect">
                <a:avLst/>
              </a:prstGeom>
            </p:spPr>
          </p:pic>
          <p:sp>
            <p:nvSpPr>
              <p:cNvPr id="101" name="TextBox 100">
                <a:extLst>
                  <a:ext uri="{FF2B5EF4-FFF2-40B4-BE49-F238E27FC236}">
                    <a16:creationId xmlns:a16="http://schemas.microsoft.com/office/drawing/2014/main" id="{25D89A45-31E4-4FB4-9D2D-A92190B6B8AF}"/>
                  </a:ext>
                </a:extLst>
              </p:cNvPr>
              <p:cNvSpPr txBox="1"/>
              <p:nvPr/>
            </p:nvSpPr>
            <p:spPr>
              <a:xfrm>
                <a:off x="10269731" y="5221958"/>
                <a:ext cx="1521498" cy="271869"/>
              </a:xfrm>
              <a:prstGeom prst="rect">
                <a:avLst/>
              </a:prstGeom>
              <a:noFill/>
            </p:spPr>
            <p:txBody>
              <a:bodyPr wrap="square" rtlCol="0">
                <a:spAutoFit/>
              </a:bodyPr>
              <a:lstStyle/>
              <a:p>
                <a:pPr algn="ctr" defTabSz="914225">
                  <a:lnSpc>
                    <a:spcPts val="1400"/>
                  </a:lnSpc>
                  <a:defRPr/>
                </a:pPr>
                <a:r>
                  <a:rPr lang="en-US" sz="1176">
                    <a:solidFill>
                      <a:srgbClr val="3C3C41"/>
                    </a:solidFill>
                    <a:latin typeface="Segoe UI"/>
                    <a:cs typeface="Segoe UI Semibold" panose="020B0702040204020203" pitchFamily="34" charset="0"/>
                  </a:rPr>
                  <a:t>PaaS services</a:t>
                </a:r>
              </a:p>
            </p:txBody>
          </p:sp>
        </p:grpSp>
        <p:cxnSp>
          <p:nvCxnSpPr>
            <p:cNvPr id="102" name="Straight Connector 101">
              <a:extLst>
                <a:ext uri="{FF2B5EF4-FFF2-40B4-BE49-F238E27FC236}">
                  <a16:creationId xmlns:a16="http://schemas.microsoft.com/office/drawing/2014/main" id="{F4B3CF42-F10B-48A7-AEB9-EE5FD6C26981}"/>
                </a:ext>
                <a:ext uri="{C183D7F6-B498-43B3-948B-1728B52AA6E4}">
                  <adec:decorative xmlns:adec="http://schemas.microsoft.com/office/drawing/2017/decorative" val="1"/>
                </a:ext>
              </a:extLst>
            </p:cNvPr>
            <p:cNvCxnSpPr>
              <a:cxnSpLocks/>
            </p:cNvCxnSpPr>
            <p:nvPr/>
          </p:nvCxnSpPr>
          <p:spPr>
            <a:xfrm flipH="1">
              <a:off x="10590055" y="3592513"/>
              <a:ext cx="1209825" cy="0"/>
            </a:xfrm>
            <a:prstGeom prst="line">
              <a:avLst/>
            </a:prstGeom>
            <a:ln w="1270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09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250"/>
                                  </p:stCondLst>
                                  <p:childTnLst>
                                    <p:set>
                                      <p:cBhvr>
                                        <p:cTn id="6" dur="1" fill="hold">
                                          <p:stCondLst>
                                            <p:cond delay="0"/>
                                          </p:stCondLst>
                                        </p:cTn>
                                        <p:tgtEl>
                                          <p:spTgt spid="45"/>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250" fill="hold"/>
                                        <p:tgtEl>
                                          <p:spTgt spid="45"/>
                                        </p:tgtEl>
                                      </p:cBhvr>
                                      <p:by x="0" y="0"/>
                                    </p:animScale>
                                  </p:childTnLst>
                                </p:cTn>
                              </p:par>
                              <p:par>
                                <p:cTn id="9" presetID="10" presetClass="entr" presetSubtype="0"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250"/>
                                        <p:tgtEl>
                                          <p:spTgt spid="44"/>
                                        </p:tgtEl>
                                      </p:cBhvr>
                                    </p:animEffect>
                                  </p:childTnLst>
                                </p:cTn>
                              </p:par>
                              <p:par>
                                <p:cTn id="12" presetID="10" presetClass="entr" presetSubtype="0" fill="hold" nodeType="withEffect">
                                  <p:stCondLst>
                                    <p:cond delay="25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35" presetClass="path" presetSubtype="0" decel="100000" fill="hold" nodeType="withEffect">
                                  <p:stCondLst>
                                    <p:cond delay="250"/>
                                  </p:stCondLst>
                                  <p:childTnLst>
                                    <p:animMotion origin="layout" path="M 3.32653E-6 -3.91739E-6 L -0.02387 -3.91739E-6 " pathEditMode="relative" rAng="0" ptsTypes="AA">
                                      <p:cBhvr>
                                        <p:cTn id="16" dur="500" spd="-100000" fill="hold"/>
                                        <p:tgtEl>
                                          <p:spTgt spid="9"/>
                                        </p:tgtEl>
                                        <p:attrNameLst>
                                          <p:attrName>ppt_x</p:attrName>
                                          <p:attrName>ppt_y</p:attrName>
                                        </p:attrNameLst>
                                      </p:cBhvr>
                                      <p:rCtr x="-1200" y="0"/>
                                    </p:animMotion>
                                  </p:childTnLst>
                                </p:cTn>
                              </p:par>
                            </p:childTnLst>
                          </p:cTn>
                        </p:par>
                        <p:par>
                          <p:cTn id="17" fill="hold">
                            <p:stCondLst>
                              <p:cond delay="750"/>
                            </p:stCondLst>
                            <p:childTnLst>
                              <p:par>
                                <p:cTn id="18" presetID="1" presetClass="entr" presetSubtype="0" fill="hold" grpId="0" nodeType="afterEffect">
                                  <p:stCondLst>
                                    <p:cond delay="250"/>
                                  </p:stCondLst>
                                  <p:childTnLst>
                                    <p:set>
                                      <p:cBhvr>
                                        <p:cTn id="19" dur="1" fill="hold">
                                          <p:stCondLst>
                                            <p:cond delay="0"/>
                                          </p:stCondLst>
                                        </p:cTn>
                                        <p:tgtEl>
                                          <p:spTgt spid="47"/>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250" fill="hold"/>
                                        <p:tgtEl>
                                          <p:spTgt spid="47"/>
                                        </p:tgtEl>
                                      </p:cBhvr>
                                      <p:by x="0" y="0"/>
                                    </p:animScale>
                                  </p:childTnLst>
                                </p:cTn>
                              </p:par>
                              <p:par>
                                <p:cTn id="22" presetID="10" presetClass="entr" presetSubtype="0" fill="hold" grpId="0" nodeType="withEffect">
                                  <p:stCondLst>
                                    <p:cond delay="25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250"/>
                                        <p:tgtEl>
                                          <p:spTgt spid="46"/>
                                        </p:tgtEl>
                                      </p:cBhvr>
                                    </p:animEffect>
                                  </p:childTnLst>
                                </p:cTn>
                              </p:par>
                              <p:par>
                                <p:cTn id="25" presetID="10" presetClass="entr" presetSubtype="0" fill="hold"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par>
                                <p:cTn id="28" presetID="35" presetClass="path" presetSubtype="0" decel="100000" fill="hold" nodeType="withEffect">
                                  <p:stCondLst>
                                    <p:cond delay="250"/>
                                  </p:stCondLst>
                                  <p:childTnLst>
                                    <p:animMotion origin="layout" path="M 3.32653E-6 3.20018E-6 L -0.02387 3.20018E-6 " pathEditMode="relative" rAng="0" ptsTypes="AA">
                                      <p:cBhvr>
                                        <p:cTn id="29" dur="500" spd="-100000" fill="hold"/>
                                        <p:tgtEl>
                                          <p:spTgt spid="10"/>
                                        </p:tgtEl>
                                        <p:attrNameLst>
                                          <p:attrName>ppt_x</p:attrName>
                                          <p:attrName>ppt_y</p:attrName>
                                        </p:attrNameLst>
                                      </p:cBhvr>
                                      <p:rCtr x="-1200" y="0"/>
                                    </p:animMotion>
                                  </p:childTnLst>
                                </p:cTn>
                              </p:par>
                            </p:childTnLst>
                          </p:cTn>
                        </p:par>
                        <p:par>
                          <p:cTn id="30" fill="hold">
                            <p:stCondLst>
                              <p:cond delay="1500"/>
                            </p:stCondLst>
                            <p:childTnLst>
                              <p:par>
                                <p:cTn id="31" presetID="1" presetClass="entr" presetSubtype="0" fill="hold" grpId="0" nodeType="afterEffect">
                                  <p:stCondLst>
                                    <p:cond delay="250"/>
                                  </p:stCondLst>
                                  <p:childTnLst>
                                    <p:set>
                                      <p:cBhvr>
                                        <p:cTn id="32" dur="1" fill="hold">
                                          <p:stCondLst>
                                            <p:cond delay="0"/>
                                          </p:stCondLst>
                                        </p:cTn>
                                        <p:tgtEl>
                                          <p:spTgt spid="49"/>
                                        </p:tgtEl>
                                        <p:attrNameLst>
                                          <p:attrName>style.visibility</p:attrName>
                                        </p:attrNameLst>
                                      </p:cBhvr>
                                      <p:to>
                                        <p:strVal val="visible"/>
                                      </p:to>
                                    </p:set>
                                  </p:childTnLst>
                                </p:cTn>
                              </p:par>
                              <p:par>
                                <p:cTn id="33" presetID="6" presetClass="emph" presetSubtype="0" accel="100000" autoRev="1" fill="hold" grpId="1" nodeType="withEffect">
                                  <p:stCondLst>
                                    <p:cond delay="0"/>
                                  </p:stCondLst>
                                  <p:childTnLst>
                                    <p:animScale>
                                      <p:cBhvr>
                                        <p:cTn id="34" dur="250" fill="hold"/>
                                        <p:tgtEl>
                                          <p:spTgt spid="49"/>
                                        </p:tgtEl>
                                      </p:cBhvr>
                                      <p:by x="0" y="0"/>
                                    </p:animScale>
                                  </p:childTnLst>
                                </p:cTn>
                              </p:par>
                              <p:par>
                                <p:cTn id="35" presetID="10" presetClass="entr" presetSubtype="0" fill="hold" grpId="0" nodeType="withEffect">
                                  <p:stCondLst>
                                    <p:cond delay="25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250"/>
                                        <p:tgtEl>
                                          <p:spTgt spid="50"/>
                                        </p:tgtEl>
                                      </p:cBhvr>
                                    </p:animEffect>
                                  </p:childTnLst>
                                </p:cTn>
                              </p:par>
                              <p:par>
                                <p:cTn id="38" presetID="10" presetClass="entr" presetSubtype="0" fill="hold" nodeType="withEffect">
                                  <p:stCondLst>
                                    <p:cond delay="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childTnLst>
                                </p:cTn>
                              </p:par>
                              <p:par>
                                <p:cTn id="41" presetID="35" presetClass="path" presetSubtype="0" decel="100000" fill="hold" nodeType="withEffect">
                                  <p:stCondLst>
                                    <p:cond delay="250"/>
                                  </p:stCondLst>
                                  <p:childTnLst>
                                    <p:animMotion origin="layout" path="M 3.32653E-6 3.20018E-6 L -0.02387 3.20018E-6 " pathEditMode="relative" rAng="0" ptsTypes="AA">
                                      <p:cBhvr>
                                        <p:cTn id="42" dur="500" spd="-100000" fill="hold"/>
                                        <p:tgtEl>
                                          <p:spTgt spid="11"/>
                                        </p:tgtEl>
                                        <p:attrNameLst>
                                          <p:attrName>ppt_x</p:attrName>
                                          <p:attrName>ppt_y</p:attrName>
                                        </p:attrNameLst>
                                      </p:cBhvr>
                                      <p:rCtr x="-1200" y="0"/>
                                    </p:animMotion>
                                  </p:childTnLst>
                                </p:cTn>
                              </p:par>
                            </p:childTnLst>
                          </p:cTn>
                        </p:par>
                        <p:par>
                          <p:cTn id="43" fill="hold">
                            <p:stCondLst>
                              <p:cond delay="2250"/>
                            </p:stCondLst>
                            <p:childTnLst>
                              <p:par>
                                <p:cTn id="44" presetID="1" presetClass="entr" presetSubtype="0" fill="hold" grpId="0" nodeType="afterEffect">
                                  <p:stCondLst>
                                    <p:cond delay="250"/>
                                  </p:stCondLst>
                                  <p:childTnLst>
                                    <p:set>
                                      <p:cBhvr>
                                        <p:cTn id="45" dur="1" fill="hold">
                                          <p:stCondLst>
                                            <p:cond delay="0"/>
                                          </p:stCondLst>
                                        </p:cTn>
                                        <p:tgtEl>
                                          <p:spTgt spid="53"/>
                                        </p:tgtEl>
                                        <p:attrNameLst>
                                          <p:attrName>style.visibility</p:attrName>
                                        </p:attrNameLst>
                                      </p:cBhvr>
                                      <p:to>
                                        <p:strVal val="visible"/>
                                      </p:to>
                                    </p:set>
                                  </p:childTnLst>
                                </p:cTn>
                              </p:par>
                              <p:par>
                                <p:cTn id="46" presetID="6" presetClass="emph" presetSubtype="0" accel="100000" autoRev="1" fill="hold" grpId="1" nodeType="withEffect">
                                  <p:stCondLst>
                                    <p:cond delay="0"/>
                                  </p:stCondLst>
                                  <p:childTnLst>
                                    <p:animScale>
                                      <p:cBhvr>
                                        <p:cTn id="47" dur="250" fill="hold"/>
                                        <p:tgtEl>
                                          <p:spTgt spid="53"/>
                                        </p:tgtEl>
                                      </p:cBhvr>
                                      <p:by x="0" y="0"/>
                                    </p:animScale>
                                  </p:childTnLst>
                                </p:cTn>
                              </p:par>
                              <p:par>
                                <p:cTn id="48" presetID="10" presetClass="entr" presetSubtype="0" fill="hold" grpId="0" nodeType="withEffect">
                                  <p:stCondLst>
                                    <p:cond delay="25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250"/>
                                        <p:tgtEl>
                                          <p:spTgt spid="52"/>
                                        </p:tgtEl>
                                      </p:cBhvr>
                                    </p:animEffect>
                                  </p:childTnLst>
                                </p:cTn>
                              </p:par>
                              <p:par>
                                <p:cTn id="51" presetID="10" presetClass="entr" presetSubtype="0" fill="hold" nodeType="withEffect">
                                  <p:stCondLst>
                                    <p:cond delay="25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250"/>
                                        <p:tgtEl>
                                          <p:spTgt spid="13"/>
                                        </p:tgtEl>
                                      </p:cBhvr>
                                    </p:animEffect>
                                  </p:childTnLst>
                                </p:cTn>
                              </p:par>
                              <p:par>
                                <p:cTn id="54" presetID="35" presetClass="path" presetSubtype="0" decel="100000" fill="hold" nodeType="withEffect">
                                  <p:stCondLst>
                                    <p:cond delay="250"/>
                                  </p:stCondLst>
                                  <p:childTnLst>
                                    <p:animMotion origin="layout" path="M 3.32653E-6 3.20018E-6 L -0.02387 3.20018E-6 " pathEditMode="relative" rAng="0" ptsTypes="AA">
                                      <p:cBhvr>
                                        <p:cTn id="55" dur="500" spd="-100000" fill="hold"/>
                                        <p:tgtEl>
                                          <p:spTgt spid="1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45" grpId="1" animBg="1"/>
      <p:bldP spid="46" grpId="0"/>
      <p:bldP spid="47" grpId="0" animBg="1"/>
      <p:bldP spid="47" grpId="1" animBg="1"/>
      <p:bldP spid="49" grpId="0" animBg="1"/>
      <p:bldP spid="49" grpId="1" animBg="1"/>
      <p:bldP spid="50" grpId="0"/>
      <p:bldP spid="52" grpId="0"/>
      <p:bldP spid="53" grpId="0" animBg="1"/>
      <p:bldP spid="5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F015A7-051B-4A75-9222-AAC2F7638E6C}"/>
              </a:ext>
            </a:extLst>
          </p:cNvPr>
          <p:cNvPicPr>
            <a:picLocks noChangeAspect="1"/>
          </p:cNvPicPr>
          <p:nvPr/>
        </p:nvPicPr>
        <p:blipFill>
          <a:blip r:embed="rId2"/>
          <a:stretch>
            <a:fillRect/>
          </a:stretch>
        </p:blipFill>
        <p:spPr>
          <a:xfrm>
            <a:off x="1234960" y="616665"/>
            <a:ext cx="9722080" cy="6241335"/>
          </a:xfrm>
          <a:prstGeom prst="rect">
            <a:avLst/>
          </a:prstGeom>
        </p:spPr>
      </p:pic>
      <p:sp>
        <p:nvSpPr>
          <p:cNvPr id="5" name="Title 1">
            <a:extLst>
              <a:ext uri="{FF2B5EF4-FFF2-40B4-BE49-F238E27FC236}">
                <a16:creationId xmlns:a16="http://schemas.microsoft.com/office/drawing/2014/main" id="{62214ED6-CB25-407A-8833-AE66E0EB9BBF}"/>
              </a:ext>
            </a:extLst>
          </p:cNvPr>
          <p:cNvSpPr>
            <a:spLocks noGrp="1"/>
          </p:cNvSpPr>
          <p:nvPr>
            <p:ph type="title"/>
          </p:nvPr>
        </p:nvSpPr>
        <p:spPr>
          <a:xfrm>
            <a:off x="347907" y="117975"/>
            <a:ext cx="11614572" cy="397545"/>
          </a:xfrm>
        </p:spPr>
        <p:txBody>
          <a:bodyPr/>
          <a:lstStyle/>
          <a:p>
            <a:r>
              <a:rPr lang="en-US"/>
              <a:t>Azure Lighthouse templates in Visual Studio Code</a:t>
            </a:r>
          </a:p>
        </p:txBody>
      </p:sp>
    </p:spTree>
    <p:extLst>
      <p:ext uri="{BB962C8B-B14F-4D97-AF65-F5344CB8AC3E}">
        <p14:creationId xmlns:p14="http://schemas.microsoft.com/office/powerpoint/2010/main" val="21962098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F121-B5A2-7C47-A84E-373C9B2E7684}"/>
              </a:ext>
            </a:extLst>
          </p:cNvPr>
          <p:cNvSpPr>
            <a:spLocks noGrp="1"/>
          </p:cNvSpPr>
          <p:nvPr>
            <p:ph type="title"/>
          </p:nvPr>
        </p:nvSpPr>
        <p:spPr>
          <a:xfrm>
            <a:off x="243451" y="180612"/>
            <a:ext cx="11306469" cy="397545"/>
          </a:xfrm>
        </p:spPr>
        <p:txBody>
          <a:bodyPr/>
          <a:lstStyle/>
          <a:p>
            <a:r>
              <a:rPr lang="en-CA"/>
              <a:t>Lighthouse MSP Offer - </a:t>
            </a:r>
            <a:r>
              <a:rPr lang="en-CA" u="sng"/>
              <a:t>Template file </a:t>
            </a:r>
            <a:r>
              <a:rPr lang="en-CA"/>
              <a:t>(JSON) for MSP’s offer to customer.</a:t>
            </a:r>
            <a:endParaRPr lang="en-US"/>
          </a:p>
        </p:txBody>
      </p:sp>
      <p:sp>
        <p:nvSpPr>
          <p:cNvPr id="3" name="Footer Placeholder 2">
            <a:extLst>
              <a:ext uri="{FF2B5EF4-FFF2-40B4-BE49-F238E27FC236}">
                <a16:creationId xmlns:a16="http://schemas.microsoft.com/office/drawing/2014/main" id="{9A33946E-7101-4346-824A-6FC58FAE32D4}"/>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Rectangle 3">
            <a:extLst>
              <a:ext uri="{FF2B5EF4-FFF2-40B4-BE49-F238E27FC236}">
                <a16:creationId xmlns:a16="http://schemas.microsoft.com/office/drawing/2014/main" id="{2BDEFF46-BDC4-884D-8F97-C18920C32425}"/>
              </a:ext>
            </a:extLst>
          </p:cNvPr>
          <p:cNvSpPr/>
          <p:nvPr/>
        </p:nvSpPr>
        <p:spPr>
          <a:xfrm>
            <a:off x="243451" y="583749"/>
            <a:ext cx="11705098" cy="6186309"/>
          </a:xfrm>
          <a:prstGeom prst="rect">
            <a:avLst/>
          </a:prstGeom>
        </p:spPr>
        <p:txBody>
          <a:bodyPr wrap="square">
            <a:spAutoFit/>
          </a:bodyPr>
          <a:lstStyle/>
          <a:p>
            <a:r>
              <a:rPr lang="en-CA" sz="1100">
                <a:solidFill>
                  <a:srgbClr val="D4D4D4"/>
                </a:solidFill>
                <a:latin typeface="Menlo" panose="020B0609030804020204" pitchFamily="49" charset="0"/>
              </a:rPr>
              <a:t>{</a:t>
            </a:r>
          </a:p>
          <a:p>
            <a:r>
              <a:rPr lang="en-CA" sz="1100">
                <a:solidFill>
                  <a:schemeClr val="tx2">
                    <a:lumMod val="75000"/>
                  </a:schemeClr>
                </a:solidFill>
                <a:latin typeface="Menlo" panose="020B0609030804020204" pitchFamily="49" charset="0"/>
              </a:rPr>
              <a:t>"$schema": </a:t>
            </a:r>
            <a:r>
              <a:rPr lang="en-CA" sz="1100">
                <a:solidFill>
                  <a:srgbClr val="FF0000"/>
                </a:solidFill>
                <a:latin typeface="Menlo" panose="020B0609030804020204" pitchFamily="49" charset="0"/>
              </a:rPr>
              <a:t>"https://</a:t>
            </a:r>
            <a:r>
              <a:rPr lang="en-CA" sz="1100" err="1">
                <a:solidFill>
                  <a:srgbClr val="FF0000"/>
                </a:solidFill>
                <a:latin typeface="Menlo" panose="020B0609030804020204" pitchFamily="49" charset="0"/>
              </a:rPr>
              <a:t>schema.management.azure.com</a:t>
            </a:r>
            <a:r>
              <a:rPr lang="en-CA" sz="1100">
                <a:solidFill>
                  <a:srgbClr val="FF0000"/>
                </a:solidFill>
                <a:latin typeface="Menlo" panose="020B0609030804020204" pitchFamily="49" charset="0"/>
              </a:rPr>
              <a:t>/schemas/2018-05-01/</a:t>
            </a:r>
            <a:r>
              <a:rPr lang="en-CA" sz="1100" err="1">
                <a:solidFill>
                  <a:srgbClr val="FF0000"/>
                </a:solidFill>
                <a:latin typeface="Menlo" panose="020B0609030804020204" pitchFamily="49" charset="0"/>
              </a:rPr>
              <a:t>subscriptionDeploymentTemplate.json</a:t>
            </a:r>
            <a:r>
              <a:rPr lang="en-CA" sz="1100">
                <a:solidFill>
                  <a:srgbClr val="FF0000"/>
                </a:solidFill>
                <a:latin typeface="Menlo" panose="020B0609030804020204" pitchFamily="49" charset="0"/>
              </a:rPr>
              <a:t>#",</a:t>
            </a:r>
          </a:p>
          <a:p>
            <a:r>
              <a:rPr lang="en-CA" sz="1100">
                <a:solidFill>
                  <a:schemeClr val="tx2">
                    <a:lumMod val="75000"/>
                  </a:schemeClr>
                </a:solidFill>
                <a:latin typeface="Menlo" panose="020B0609030804020204" pitchFamily="49" charset="0"/>
              </a:rPr>
              <a:t>"</a:t>
            </a:r>
            <a:r>
              <a:rPr lang="en-CA" sz="1100" err="1">
                <a:solidFill>
                  <a:schemeClr val="tx2">
                    <a:lumMod val="75000"/>
                  </a:schemeClr>
                </a:solidFill>
                <a:latin typeface="Menlo" panose="020B0609030804020204" pitchFamily="49" charset="0"/>
              </a:rPr>
              <a:t>contentVersion</a:t>
            </a:r>
            <a:r>
              <a:rPr lang="en-CA" sz="1100">
                <a:solidFill>
                  <a:schemeClr val="tx2">
                    <a:lumMod val="75000"/>
                  </a:schemeClr>
                </a:solidFill>
                <a:latin typeface="Menlo" panose="020B0609030804020204" pitchFamily="49" charset="0"/>
              </a:rPr>
              <a:t>": </a:t>
            </a:r>
            <a:r>
              <a:rPr lang="en-CA" sz="1100">
                <a:solidFill>
                  <a:srgbClr val="FF0000"/>
                </a:solidFill>
                <a:latin typeface="Menlo" panose="020B0609030804020204" pitchFamily="49" charset="0"/>
              </a:rPr>
              <a:t>"1.0.0.0",</a:t>
            </a:r>
          </a:p>
          <a:p>
            <a:r>
              <a:rPr lang="en-CA" sz="1100">
                <a:solidFill>
                  <a:schemeClr val="tx2">
                    <a:lumMod val="75000"/>
                  </a:schemeClr>
                </a:solidFill>
                <a:latin typeface="Menlo" panose="020B0609030804020204" pitchFamily="49" charset="0"/>
              </a:rPr>
              <a:t>"</a:t>
            </a:r>
            <a:r>
              <a:rPr lang="en-CA" sz="1100">
                <a:solidFill>
                  <a:schemeClr val="tx2">
                    <a:lumMod val="75000"/>
                  </a:schemeClr>
                </a:solidFill>
                <a:highlight>
                  <a:srgbClr val="FFFF00"/>
                </a:highlight>
                <a:latin typeface="Menlo" panose="020B0609030804020204" pitchFamily="49" charset="0"/>
              </a:rPr>
              <a:t>parameters</a:t>
            </a:r>
            <a:r>
              <a:rPr lang="en-CA" sz="1100">
                <a:solidFill>
                  <a:schemeClr val="tx2">
                    <a:lumMod val="75000"/>
                  </a:schemeClr>
                </a:solidFill>
                <a:latin typeface="Menlo" panose="020B0609030804020204" pitchFamily="49" charset="0"/>
              </a:rPr>
              <a:t>": {</a:t>
            </a:r>
          </a:p>
          <a:p>
            <a:r>
              <a:rPr lang="en-CA" sz="1100">
                <a:solidFill>
                  <a:schemeClr val="tx2">
                    <a:lumMod val="75000"/>
                  </a:schemeClr>
                </a:solidFill>
                <a:latin typeface="Menlo" panose="020B0609030804020204" pitchFamily="49" charset="0"/>
              </a:rPr>
              <a:t>"</a:t>
            </a:r>
            <a:r>
              <a:rPr lang="en-CA" sz="1100" err="1">
                <a:solidFill>
                  <a:schemeClr val="tx2">
                    <a:lumMod val="75000"/>
                  </a:schemeClr>
                </a:solidFill>
                <a:highlight>
                  <a:srgbClr val="FFFF00"/>
                </a:highlight>
                <a:latin typeface="Menlo" panose="020B0609030804020204" pitchFamily="49" charset="0"/>
              </a:rPr>
              <a:t>mspOfferName</a:t>
            </a:r>
            <a:r>
              <a:rPr lang="en-CA" sz="1100">
                <a:solidFill>
                  <a:schemeClr val="tx2">
                    <a:lumMod val="75000"/>
                  </a:schemeClr>
                </a:solidFill>
                <a:latin typeface="Menlo" panose="020B0609030804020204" pitchFamily="49" charset="0"/>
              </a:rPr>
              <a:t>": {</a:t>
            </a:r>
          </a:p>
          <a:p>
            <a:r>
              <a:rPr lang="en-CA" sz="1100">
                <a:solidFill>
                  <a:schemeClr val="tx2">
                    <a:lumMod val="75000"/>
                  </a:schemeClr>
                </a:solidFill>
                <a:latin typeface="Menlo" panose="020B0609030804020204" pitchFamily="49" charset="0"/>
              </a:rPr>
              <a:t>"type": </a:t>
            </a:r>
            <a:r>
              <a:rPr lang="en-CA" sz="1100">
                <a:solidFill>
                  <a:srgbClr val="FF0000"/>
                </a:solidFill>
                <a:latin typeface="Menlo" panose="020B0609030804020204" pitchFamily="49" charset="0"/>
              </a:rPr>
              <a:t>"string",</a:t>
            </a:r>
          </a:p>
          <a:p>
            <a:r>
              <a:rPr lang="en-CA" sz="1100">
                <a:solidFill>
                  <a:schemeClr val="tx2">
                    <a:lumMod val="75000"/>
                  </a:schemeClr>
                </a:solidFill>
                <a:latin typeface="Menlo" panose="020B0609030804020204" pitchFamily="49" charset="0"/>
              </a:rPr>
              <a:t>"metadata": {</a:t>
            </a:r>
          </a:p>
          <a:p>
            <a:r>
              <a:rPr lang="en-CA" sz="1100">
                <a:solidFill>
                  <a:schemeClr val="tx2">
                    <a:lumMod val="75000"/>
                  </a:schemeClr>
                </a:solidFill>
                <a:latin typeface="Menlo" panose="020B0609030804020204" pitchFamily="49" charset="0"/>
              </a:rPr>
              <a:t>"description": </a:t>
            </a:r>
            <a:r>
              <a:rPr lang="en-CA" sz="1100">
                <a:solidFill>
                  <a:srgbClr val="FF0000"/>
                </a:solidFill>
                <a:latin typeface="Menlo" panose="020B0609030804020204" pitchFamily="49" charset="0"/>
              </a:rPr>
              <a:t>"Specify the name of the offer from the Managed Service Provider"</a:t>
            </a:r>
          </a:p>
          <a:p>
            <a:r>
              <a:rPr lang="en-CA" sz="1100">
                <a:solidFill>
                  <a:schemeClr val="tx2">
                    <a:lumMod val="75000"/>
                  </a:schemeClr>
                </a:solidFill>
                <a:latin typeface="Menlo" panose="020B0609030804020204" pitchFamily="49" charset="0"/>
              </a:rPr>
              <a:t>}</a:t>
            </a:r>
          </a:p>
          <a:p>
            <a:r>
              <a:rPr lang="en-CA" sz="1100">
                <a:solidFill>
                  <a:schemeClr val="tx2">
                    <a:lumMod val="75000"/>
                  </a:schemeClr>
                </a:solidFill>
                <a:latin typeface="Menlo" panose="020B0609030804020204" pitchFamily="49" charset="0"/>
              </a:rPr>
              <a:t>},</a:t>
            </a:r>
          </a:p>
          <a:p>
            <a:r>
              <a:rPr lang="en-CA" sz="1100">
                <a:solidFill>
                  <a:schemeClr val="tx2">
                    <a:lumMod val="75000"/>
                  </a:schemeClr>
                </a:solidFill>
                <a:latin typeface="Menlo" panose="020B0609030804020204" pitchFamily="49" charset="0"/>
              </a:rPr>
              <a:t>"</a:t>
            </a:r>
            <a:r>
              <a:rPr lang="en-CA" sz="1100" err="1">
                <a:solidFill>
                  <a:schemeClr val="tx2">
                    <a:lumMod val="75000"/>
                  </a:schemeClr>
                </a:solidFill>
                <a:highlight>
                  <a:srgbClr val="FFFF00"/>
                </a:highlight>
                <a:latin typeface="Menlo" panose="020B0609030804020204" pitchFamily="49" charset="0"/>
              </a:rPr>
              <a:t>mspOfferDescription</a:t>
            </a:r>
            <a:r>
              <a:rPr lang="en-CA" sz="1100">
                <a:solidFill>
                  <a:schemeClr val="tx2">
                    <a:lumMod val="75000"/>
                  </a:schemeClr>
                </a:solidFill>
                <a:latin typeface="Menlo" panose="020B0609030804020204" pitchFamily="49" charset="0"/>
              </a:rPr>
              <a:t>": {</a:t>
            </a:r>
          </a:p>
          <a:p>
            <a:r>
              <a:rPr lang="en-CA" sz="1100">
                <a:solidFill>
                  <a:schemeClr val="tx2">
                    <a:lumMod val="75000"/>
                  </a:schemeClr>
                </a:solidFill>
                <a:latin typeface="Menlo" panose="020B0609030804020204" pitchFamily="49" charset="0"/>
              </a:rPr>
              <a:t>"type": </a:t>
            </a:r>
            <a:r>
              <a:rPr lang="en-CA" sz="1100">
                <a:solidFill>
                  <a:srgbClr val="FF0000"/>
                </a:solidFill>
                <a:latin typeface="Menlo" panose="020B0609030804020204" pitchFamily="49" charset="0"/>
              </a:rPr>
              <a:t>"string",</a:t>
            </a:r>
          </a:p>
          <a:p>
            <a:r>
              <a:rPr lang="en-CA" sz="1100">
                <a:solidFill>
                  <a:schemeClr val="tx2">
                    <a:lumMod val="75000"/>
                  </a:schemeClr>
                </a:solidFill>
                <a:latin typeface="Menlo" panose="020B0609030804020204" pitchFamily="49" charset="0"/>
              </a:rPr>
              <a:t>"metadata": {</a:t>
            </a:r>
          </a:p>
          <a:p>
            <a:r>
              <a:rPr lang="en-CA" sz="1100">
                <a:solidFill>
                  <a:schemeClr val="tx2">
                    <a:lumMod val="75000"/>
                  </a:schemeClr>
                </a:solidFill>
                <a:latin typeface="Menlo" panose="020B0609030804020204" pitchFamily="49" charset="0"/>
              </a:rPr>
              <a:t>"description": </a:t>
            </a:r>
            <a:r>
              <a:rPr lang="en-CA" sz="1100">
                <a:solidFill>
                  <a:srgbClr val="FF0000"/>
                </a:solidFill>
                <a:latin typeface="Menlo" panose="020B0609030804020204" pitchFamily="49" charset="0"/>
              </a:rPr>
              <a:t>"Name of the Managed Service Provider offering"</a:t>
            </a:r>
          </a:p>
          <a:p>
            <a:r>
              <a:rPr lang="en-CA" sz="1100">
                <a:solidFill>
                  <a:schemeClr val="tx2">
                    <a:lumMod val="75000"/>
                  </a:schemeClr>
                </a:solidFill>
                <a:latin typeface="Menlo" panose="020B0609030804020204" pitchFamily="49" charset="0"/>
              </a:rPr>
              <a:t>}</a:t>
            </a:r>
          </a:p>
          <a:p>
            <a:r>
              <a:rPr lang="en-CA" sz="1100">
                <a:solidFill>
                  <a:schemeClr val="tx2">
                    <a:lumMod val="75000"/>
                  </a:schemeClr>
                </a:solidFill>
                <a:latin typeface="Menlo" panose="020B0609030804020204" pitchFamily="49" charset="0"/>
              </a:rPr>
              <a:t>},</a:t>
            </a:r>
          </a:p>
          <a:p>
            <a:r>
              <a:rPr lang="en-CA" sz="1100">
                <a:solidFill>
                  <a:schemeClr val="tx2">
                    <a:lumMod val="75000"/>
                  </a:schemeClr>
                </a:solidFill>
                <a:latin typeface="Menlo" panose="020B0609030804020204" pitchFamily="49" charset="0"/>
              </a:rPr>
              <a:t>"</a:t>
            </a:r>
            <a:r>
              <a:rPr lang="en-CA" sz="1100" err="1">
                <a:solidFill>
                  <a:schemeClr val="tx2">
                    <a:lumMod val="75000"/>
                  </a:schemeClr>
                </a:solidFill>
                <a:highlight>
                  <a:srgbClr val="FFFF00"/>
                </a:highlight>
                <a:latin typeface="Menlo" panose="020B0609030804020204" pitchFamily="49" charset="0"/>
              </a:rPr>
              <a:t>managedByTenantId</a:t>
            </a:r>
            <a:r>
              <a:rPr lang="en-CA" sz="1100">
                <a:solidFill>
                  <a:schemeClr val="tx2">
                    <a:lumMod val="75000"/>
                  </a:schemeClr>
                </a:solidFill>
                <a:latin typeface="Menlo" panose="020B0609030804020204" pitchFamily="49" charset="0"/>
              </a:rPr>
              <a:t>": {</a:t>
            </a:r>
          </a:p>
          <a:p>
            <a:r>
              <a:rPr lang="en-CA" sz="1100">
                <a:solidFill>
                  <a:schemeClr val="tx2">
                    <a:lumMod val="75000"/>
                  </a:schemeClr>
                </a:solidFill>
                <a:latin typeface="Menlo" panose="020B0609030804020204" pitchFamily="49" charset="0"/>
              </a:rPr>
              <a:t>"type": </a:t>
            </a:r>
            <a:r>
              <a:rPr lang="en-CA" sz="1100">
                <a:solidFill>
                  <a:srgbClr val="FF0000"/>
                </a:solidFill>
                <a:latin typeface="Menlo" panose="020B0609030804020204" pitchFamily="49" charset="0"/>
              </a:rPr>
              <a:t>"string",</a:t>
            </a:r>
          </a:p>
          <a:p>
            <a:r>
              <a:rPr lang="en-CA" sz="1100">
                <a:solidFill>
                  <a:schemeClr val="tx2">
                    <a:lumMod val="75000"/>
                  </a:schemeClr>
                </a:solidFill>
                <a:latin typeface="Menlo" panose="020B0609030804020204" pitchFamily="49" charset="0"/>
              </a:rPr>
              <a:t>"metadata": {</a:t>
            </a:r>
          </a:p>
          <a:p>
            <a:r>
              <a:rPr lang="en-CA" sz="1100">
                <a:solidFill>
                  <a:schemeClr val="tx2">
                    <a:lumMod val="75000"/>
                  </a:schemeClr>
                </a:solidFill>
                <a:latin typeface="Menlo" panose="020B0609030804020204" pitchFamily="49" charset="0"/>
              </a:rPr>
              <a:t>"description": </a:t>
            </a:r>
            <a:r>
              <a:rPr lang="en-CA" sz="1100">
                <a:solidFill>
                  <a:srgbClr val="FF0000"/>
                </a:solidFill>
                <a:latin typeface="Menlo" panose="020B0609030804020204" pitchFamily="49" charset="0"/>
              </a:rPr>
              <a:t>"Specify the tenant id of the Managed Service Provider"</a:t>
            </a:r>
          </a:p>
          <a:p>
            <a:r>
              <a:rPr lang="en-CA" sz="1100">
                <a:solidFill>
                  <a:schemeClr val="tx2">
                    <a:lumMod val="75000"/>
                  </a:schemeClr>
                </a:solidFill>
                <a:latin typeface="Menlo" panose="020B0609030804020204" pitchFamily="49" charset="0"/>
              </a:rPr>
              <a:t>}</a:t>
            </a:r>
          </a:p>
          <a:p>
            <a:r>
              <a:rPr lang="en-CA" sz="1100">
                <a:solidFill>
                  <a:schemeClr val="tx2">
                    <a:lumMod val="75000"/>
                  </a:schemeClr>
                </a:solidFill>
                <a:latin typeface="Menlo" panose="020B0609030804020204" pitchFamily="49" charset="0"/>
              </a:rPr>
              <a:t>},</a:t>
            </a:r>
          </a:p>
          <a:p>
            <a:r>
              <a:rPr lang="en-CA" sz="1100">
                <a:solidFill>
                  <a:schemeClr val="tx2">
                    <a:lumMod val="75000"/>
                  </a:schemeClr>
                </a:solidFill>
                <a:latin typeface="Menlo" panose="020B0609030804020204" pitchFamily="49" charset="0"/>
              </a:rPr>
              <a:t>"</a:t>
            </a:r>
            <a:r>
              <a:rPr lang="en-CA" sz="1100">
                <a:solidFill>
                  <a:schemeClr val="tx2">
                    <a:lumMod val="75000"/>
                  </a:schemeClr>
                </a:solidFill>
                <a:highlight>
                  <a:srgbClr val="FFFF00"/>
                </a:highlight>
                <a:latin typeface="Menlo" panose="020B0609030804020204" pitchFamily="49" charset="0"/>
              </a:rPr>
              <a:t>authorizations</a:t>
            </a:r>
            <a:r>
              <a:rPr lang="en-CA" sz="1100">
                <a:solidFill>
                  <a:schemeClr val="tx2">
                    <a:lumMod val="75000"/>
                  </a:schemeClr>
                </a:solidFill>
                <a:latin typeface="Menlo" panose="020B0609030804020204" pitchFamily="49" charset="0"/>
              </a:rPr>
              <a:t>": {</a:t>
            </a:r>
          </a:p>
          <a:p>
            <a:r>
              <a:rPr lang="en-CA" sz="1100">
                <a:solidFill>
                  <a:schemeClr val="tx2">
                    <a:lumMod val="75000"/>
                  </a:schemeClr>
                </a:solidFill>
                <a:latin typeface="Menlo" panose="020B0609030804020204" pitchFamily="49" charset="0"/>
              </a:rPr>
              <a:t>"type": "array",</a:t>
            </a:r>
          </a:p>
          <a:p>
            <a:r>
              <a:rPr lang="en-CA" sz="1100">
                <a:solidFill>
                  <a:schemeClr val="tx2">
                    <a:lumMod val="75000"/>
                  </a:schemeClr>
                </a:solidFill>
                <a:latin typeface="Menlo" panose="020B0609030804020204" pitchFamily="49" charset="0"/>
              </a:rPr>
              <a:t>"metadata": {</a:t>
            </a:r>
          </a:p>
          <a:p>
            <a:r>
              <a:rPr lang="en-CA" sz="1100">
                <a:solidFill>
                  <a:schemeClr val="tx2">
                    <a:lumMod val="75000"/>
                  </a:schemeClr>
                </a:solidFill>
                <a:latin typeface="Menlo" panose="020B0609030804020204" pitchFamily="49" charset="0"/>
              </a:rPr>
              <a:t>"description": </a:t>
            </a:r>
            <a:r>
              <a:rPr lang="en-CA" sz="1100">
                <a:solidFill>
                  <a:srgbClr val="FF0000"/>
                </a:solidFill>
                <a:latin typeface="Menlo" panose="020B0609030804020204" pitchFamily="49" charset="0"/>
              </a:rPr>
              <a:t>"Specify an array of objects, containing tuples of Azure Active Directory </a:t>
            </a:r>
            <a:r>
              <a:rPr lang="en-CA" sz="1100" err="1">
                <a:solidFill>
                  <a:srgbClr val="FF0000"/>
                </a:solidFill>
                <a:latin typeface="Menlo" panose="020B0609030804020204" pitchFamily="49" charset="0"/>
              </a:rPr>
              <a:t>principalId</a:t>
            </a:r>
            <a:r>
              <a:rPr lang="en-CA" sz="1100">
                <a:solidFill>
                  <a:srgbClr val="FF0000"/>
                </a:solidFill>
                <a:latin typeface="Menlo" panose="020B0609030804020204" pitchFamily="49" charset="0"/>
              </a:rPr>
              <a:t>, a Azure </a:t>
            </a:r>
            <a:r>
              <a:rPr lang="en-CA" sz="1100" err="1">
                <a:solidFill>
                  <a:srgbClr val="FF0000"/>
                </a:solidFill>
                <a:latin typeface="Menlo" panose="020B0609030804020204" pitchFamily="49" charset="0"/>
              </a:rPr>
              <a:t>roleDefinitionId</a:t>
            </a:r>
            <a:r>
              <a:rPr lang="en-CA" sz="1100">
                <a:solidFill>
                  <a:srgbClr val="FF0000"/>
                </a:solidFill>
                <a:latin typeface="Menlo" panose="020B0609030804020204" pitchFamily="49" charset="0"/>
              </a:rPr>
              <a:t>, and an optional </a:t>
            </a:r>
            <a:r>
              <a:rPr lang="en-CA" sz="1100" err="1">
                <a:solidFill>
                  <a:srgbClr val="FF0000"/>
                </a:solidFill>
                <a:latin typeface="Menlo" panose="020B0609030804020204" pitchFamily="49" charset="0"/>
              </a:rPr>
              <a:t>principalIdDisplayName</a:t>
            </a:r>
            <a:r>
              <a:rPr lang="en-CA" sz="1100">
                <a:solidFill>
                  <a:srgbClr val="FF0000"/>
                </a:solidFill>
                <a:latin typeface="Menlo" panose="020B0609030804020204" pitchFamily="49" charset="0"/>
              </a:rPr>
              <a:t>. The </a:t>
            </a:r>
            <a:r>
              <a:rPr lang="en-CA" sz="1100" err="1">
                <a:solidFill>
                  <a:srgbClr val="FF0000"/>
                </a:solidFill>
                <a:latin typeface="Menlo" panose="020B0609030804020204" pitchFamily="49" charset="0"/>
              </a:rPr>
              <a:t>roleDefinition</a:t>
            </a:r>
            <a:r>
              <a:rPr lang="en-CA" sz="1100">
                <a:solidFill>
                  <a:srgbClr val="FF0000"/>
                </a:solidFill>
                <a:latin typeface="Menlo" panose="020B0609030804020204" pitchFamily="49" charset="0"/>
              </a:rPr>
              <a:t> specified is granted to the </a:t>
            </a:r>
            <a:r>
              <a:rPr lang="en-CA" sz="1100" err="1">
                <a:solidFill>
                  <a:srgbClr val="FF0000"/>
                </a:solidFill>
                <a:latin typeface="Menlo" panose="020B0609030804020204" pitchFamily="49" charset="0"/>
              </a:rPr>
              <a:t>principalId</a:t>
            </a:r>
            <a:r>
              <a:rPr lang="en-CA" sz="1100">
                <a:solidFill>
                  <a:srgbClr val="FF0000"/>
                </a:solidFill>
                <a:latin typeface="Menlo" panose="020B0609030804020204" pitchFamily="49" charset="0"/>
              </a:rPr>
              <a:t> in the provider's Active Directory and the </a:t>
            </a:r>
            <a:r>
              <a:rPr lang="en-CA" sz="1100" err="1">
                <a:solidFill>
                  <a:srgbClr val="FF0000"/>
                </a:solidFill>
                <a:latin typeface="Menlo" panose="020B0609030804020204" pitchFamily="49" charset="0"/>
              </a:rPr>
              <a:t>principalIdDisplayName</a:t>
            </a:r>
            <a:r>
              <a:rPr lang="en-CA" sz="1100">
                <a:solidFill>
                  <a:srgbClr val="FF0000"/>
                </a:solidFill>
                <a:latin typeface="Menlo" panose="020B0609030804020204" pitchFamily="49" charset="0"/>
              </a:rPr>
              <a:t> is visible to customers."</a:t>
            </a:r>
          </a:p>
          <a:p>
            <a:r>
              <a:rPr lang="en-CA" sz="1100">
                <a:solidFill>
                  <a:schemeClr val="tx2">
                    <a:lumMod val="75000"/>
                  </a:schemeClr>
                </a:solidFill>
                <a:latin typeface="Menlo" panose="020B0609030804020204" pitchFamily="49" charset="0"/>
              </a:rPr>
              <a:t>}</a:t>
            </a:r>
          </a:p>
          <a:p>
            <a:r>
              <a:rPr lang="en-CA" sz="1100">
                <a:solidFill>
                  <a:schemeClr val="tx2">
                    <a:lumMod val="75000"/>
                  </a:schemeClr>
                </a:solidFill>
                <a:latin typeface="Menlo" panose="020B0609030804020204" pitchFamily="49" charset="0"/>
              </a:rPr>
              <a:t>} </a:t>
            </a:r>
          </a:p>
          <a:p>
            <a:r>
              <a:rPr lang="en-CA" sz="1100">
                <a:solidFill>
                  <a:schemeClr val="tx2">
                    <a:lumMod val="75000"/>
                  </a:schemeClr>
                </a:solidFill>
                <a:latin typeface="Menlo" panose="020B0609030804020204" pitchFamily="49" charset="0"/>
              </a:rPr>
              <a:t>},</a:t>
            </a:r>
          </a:p>
          <a:p>
            <a:r>
              <a:rPr lang="en-CA" sz="1100">
                <a:solidFill>
                  <a:schemeClr val="tx2">
                    <a:lumMod val="75000"/>
                  </a:schemeClr>
                </a:solidFill>
                <a:latin typeface="Menlo" panose="020B0609030804020204" pitchFamily="49" charset="0"/>
              </a:rPr>
              <a:t>"</a:t>
            </a:r>
            <a:r>
              <a:rPr lang="en-CA" sz="1100">
                <a:solidFill>
                  <a:schemeClr val="tx2">
                    <a:lumMod val="75000"/>
                  </a:schemeClr>
                </a:solidFill>
                <a:highlight>
                  <a:srgbClr val="FFFF00"/>
                </a:highlight>
                <a:latin typeface="Menlo" panose="020B0609030804020204" pitchFamily="49" charset="0"/>
              </a:rPr>
              <a:t>variables</a:t>
            </a:r>
            <a:r>
              <a:rPr lang="en-CA" sz="1100">
                <a:solidFill>
                  <a:schemeClr val="tx2">
                    <a:lumMod val="75000"/>
                  </a:schemeClr>
                </a:solidFill>
                <a:latin typeface="Menlo" panose="020B0609030804020204" pitchFamily="49" charset="0"/>
              </a:rPr>
              <a:t>": {</a:t>
            </a:r>
          </a:p>
          <a:p>
            <a:r>
              <a:rPr lang="en-CA" sz="1100">
                <a:solidFill>
                  <a:schemeClr val="tx2">
                    <a:lumMod val="75000"/>
                  </a:schemeClr>
                </a:solidFill>
                <a:latin typeface="Menlo" panose="020B0609030804020204" pitchFamily="49" charset="0"/>
              </a:rPr>
              <a:t>"</a:t>
            </a:r>
            <a:r>
              <a:rPr lang="en-CA" sz="1100" err="1">
                <a:solidFill>
                  <a:schemeClr val="tx2">
                    <a:lumMod val="75000"/>
                  </a:schemeClr>
                </a:solidFill>
                <a:latin typeface="Menlo" panose="020B0609030804020204" pitchFamily="49" charset="0"/>
              </a:rPr>
              <a:t>mspRegistrationName</a:t>
            </a:r>
            <a:r>
              <a:rPr lang="en-CA" sz="1100">
                <a:solidFill>
                  <a:schemeClr val="tx2">
                    <a:lumMod val="75000"/>
                  </a:schemeClr>
                </a:solidFill>
                <a:latin typeface="Menlo" panose="020B0609030804020204" pitchFamily="49" charset="0"/>
              </a:rPr>
              <a:t>": </a:t>
            </a:r>
            <a:r>
              <a:rPr lang="en-CA" sz="1100">
                <a:solidFill>
                  <a:srgbClr val="FF0000"/>
                </a:solidFill>
                <a:latin typeface="Menlo" panose="020B0609030804020204" pitchFamily="49" charset="0"/>
              </a:rPr>
              <a:t>"[</a:t>
            </a:r>
            <a:r>
              <a:rPr lang="en-CA" sz="1100" err="1">
                <a:solidFill>
                  <a:srgbClr val="FF0000"/>
                </a:solidFill>
                <a:latin typeface="Menlo" panose="020B0609030804020204" pitchFamily="49" charset="0"/>
              </a:rPr>
              <a:t>guid</a:t>
            </a:r>
            <a:r>
              <a:rPr lang="en-CA" sz="1100">
                <a:solidFill>
                  <a:srgbClr val="FF0000"/>
                </a:solidFill>
                <a:latin typeface="Menlo" panose="020B0609030804020204" pitchFamily="49" charset="0"/>
              </a:rPr>
              <a:t>(parameters('</a:t>
            </a:r>
            <a:r>
              <a:rPr lang="en-CA" sz="1100" err="1">
                <a:solidFill>
                  <a:srgbClr val="FF0000"/>
                </a:solidFill>
                <a:latin typeface="Menlo" panose="020B0609030804020204" pitchFamily="49" charset="0"/>
              </a:rPr>
              <a:t>mspOfferName</a:t>
            </a:r>
            <a:r>
              <a:rPr lang="en-CA" sz="1100">
                <a:solidFill>
                  <a:srgbClr val="FF0000"/>
                </a:solidFill>
                <a:latin typeface="Menlo" panose="020B0609030804020204" pitchFamily="49" charset="0"/>
              </a:rPr>
              <a:t>'))]",</a:t>
            </a:r>
          </a:p>
          <a:p>
            <a:r>
              <a:rPr lang="en-CA" sz="1100">
                <a:solidFill>
                  <a:schemeClr val="tx2">
                    <a:lumMod val="75000"/>
                  </a:schemeClr>
                </a:solidFill>
                <a:latin typeface="Menlo" panose="020B0609030804020204" pitchFamily="49" charset="0"/>
              </a:rPr>
              <a:t>"</a:t>
            </a:r>
            <a:r>
              <a:rPr lang="en-CA" sz="1100" err="1">
                <a:solidFill>
                  <a:schemeClr val="tx2">
                    <a:lumMod val="75000"/>
                  </a:schemeClr>
                </a:solidFill>
                <a:latin typeface="Menlo" panose="020B0609030804020204" pitchFamily="49" charset="0"/>
              </a:rPr>
              <a:t>mspAssignmentName</a:t>
            </a:r>
            <a:r>
              <a:rPr lang="en-CA" sz="1100">
                <a:solidFill>
                  <a:schemeClr val="tx2">
                    <a:lumMod val="75000"/>
                  </a:schemeClr>
                </a:solidFill>
                <a:latin typeface="Menlo" panose="020B0609030804020204" pitchFamily="49" charset="0"/>
              </a:rPr>
              <a:t>": </a:t>
            </a:r>
            <a:r>
              <a:rPr lang="en-CA" sz="1100">
                <a:solidFill>
                  <a:srgbClr val="FF0000"/>
                </a:solidFill>
                <a:latin typeface="Menlo" panose="020B0609030804020204" pitchFamily="49" charset="0"/>
              </a:rPr>
              <a:t>"[</a:t>
            </a:r>
            <a:r>
              <a:rPr lang="en-CA" sz="1100" err="1">
                <a:solidFill>
                  <a:srgbClr val="FF0000"/>
                </a:solidFill>
                <a:latin typeface="Menlo" panose="020B0609030804020204" pitchFamily="49" charset="0"/>
              </a:rPr>
              <a:t>guid</a:t>
            </a:r>
            <a:r>
              <a:rPr lang="en-CA" sz="1100">
                <a:solidFill>
                  <a:srgbClr val="FF0000"/>
                </a:solidFill>
                <a:latin typeface="Menlo" panose="020B0609030804020204" pitchFamily="49" charset="0"/>
              </a:rPr>
              <a:t>(parameters('</a:t>
            </a:r>
            <a:r>
              <a:rPr lang="en-CA" sz="1100" err="1">
                <a:solidFill>
                  <a:srgbClr val="FF0000"/>
                </a:solidFill>
                <a:latin typeface="Menlo" panose="020B0609030804020204" pitchFamily="49" charset="0"/>
              </a:rPr>
              <a:t>mspOfferName</a:t>
            </a:r>
            <a:r>
              <a:rPr lang="en-CA" sz="1100">
                <a:solidFill>
                  <a:srgbClr val="FF0000"/>
                </a:solidFill>
                <a:latin typeface="Menlo" panose="020B0609030804020204" pitchFamily="49" charset="0"/>
              </a:rPr>
              <a:t>'))]"</a:t>
            </a:r>
          </a:p>
          <a:p>
            <a:r>
              <a:rPr lang="en-CA" sz="1100">
                <a:solidFill>
                  <a:schemeClr val="tx2">
                    <a:lumMod val="75000"/>
                  </a:schemeClr>
                </a:solidFill>
                <a:latin typeface="Menlo" panose="020B0609030804020204" pitchFamily="49" charset="0"/>
              </a:rPr>
              <a:t>},</a:t>
            </a:r>
          </a:p>
          <a:p>
            <a:endParaRPr lang="en-CA" sz="1100" b="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0940868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2F9D-D5CC-4B12-8E89-09FBBD8710D8}"/>
              </a:ext>
            </a:extLst>
          </p:cNvPr>
          <p:cNvSpPr>
            <a:spLocks noGrp="1"/>
          </p:cNvSpPr>
          <p:nvPr>
            <p:ph type="title"/>
          </p:nvPr>
        </p:nvSpPr>
        <p:spPr>
          <a:xfrm>
            <a:off x="176308" y="87941"/>
            <a:ext cx="11306469" cy="397545"/>
          </a:xfrm>
        </p:spPr>
        <p:txBody>
          <a:bodyPr/>
          <a:lstStyle/>
          <a:p>
            <a:r>
              <a:rPr lang="en-CA"/>
              <a:t>Lighthouse MSP Offer - </a:t>
            </a:r>
            <a:r>
              <a:rPr lang="en-CA" u="sng"/>
              <a:t>Parameter file </a:t>
            </a:r>
            <a:r>
              <a:rPr lang="en-CA"/>
              <a:t>(JSON) for MSP’s offer to customer.</a:t>
            </a:r>
          </a:p>
        </p:txBody>
      </p:sp>
      <p:sp>
        <p:nvSpPr>
          <p:cNvPr id="3" name="Footer Placeholder 2">
            <a:extLst>
              <a:ext uri="{FF2B5EF4-FFF2-40B4-BE49-F238E27FC236}">
                <a16:creationId xmlns:a16="http://schemas.microsoft.com/office/drawing/2014/main" id="{D9B10B01-E180-4A27-AFE7-1382E22AFE9D}"/>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Rectangle 3">
            <a:extLst>
              <a:ext uri="{FF2B5EF4-FFF2-40B4-BE49-F238E27FC236}">
                <a16:creationId xmlns:a16="http://schemas.microsoft.com/office/drawing/2014/main" id="{54E7827A-BA5D-443B-BBAC-B6C897CD7CF6}"/>
              </a:ext>
            </a:extLst>
          </p:cNvPr>
          <p:cNvSpPr/>
          <p:nvPr/>
        </p:nvSpPr>
        <p:spPr>
          <a:xfrm>
            <a:off x="361838" y="491078"/>
            <a:ext cx="10427302" cy="6155531"/>
          </a:xfrm>
          <a:prstGeom prst="rect">
            <a:avLst/>
          </a:prstGeom>
        </p:spPr>
        <p:txBody>
          <a:bodyPr wrap="square">
            <a:spAutoFit/>
          </a:bodyPr>
          <a:lstStyle/>
          <a:p>
            <a:r>
              <a:rPr lang="en-CA" sz="1200">
                <a:solidFill>
                  <a:srgbClr val="000000"/>
                </a:solidFill>
                <a:latin typeface="Consolas" panose="020B0609020204030204" pitchFamily="49" charset="0"/>
              </a:rPr>
              <a:t>{</a:t>
            </a:r>
          </a:p>
          <a:p>
            <a:r>
              <a:rPr lang="en-CA" sz="1200">
                <a:solidFill>
                  <a:srgbClr val="A31515"/>
                </a:solidFill>
                <a:latin typeface="Consolas" panose="020B0609020204030204" pitchFamily="49" charset="0"/>
              </a:rPr>
              <a:t>"$schema"</a:t>
            </a:r>
            <a:r>
              <a:rPr lang="en-CA" sz="1200">
                <a:solidFill>
                  <a:srgbClr val="000000"/>
                </a:solidFill>
                <a:latin typeface="Consolas" panose="020B0609020204030204" pitchFamily="49" charset="0"/>
              </a:rPr>
              <a:t>: </a:t>
            </a:r>
            <a:r>
              <a:rPr lang="en-CA" sz="1200">
                <a:solidFill>
                  <a:srgbClr val="0451A5"/>
                </a:solidFill>
                <a:latin typeface="Consolas" panose="020B0609020204030204" pitchFamily="49" charset="0"/>
              </a:rPr>
              <a:t>"https://schema.management.azure.com/schemas/2015-01-01/</a:t>
            </a:r>
            <a:r>
              <a:rPr lang="en-CA" sz="1200" err="1">
                <a:solidFill>
                  <a:srgbClr val="0451A5"/>
                </a:solidFill>
                <a:latin typeface="Consolas" panose="020B0609020204030204" pitchFamily="49" charset="0"/>
              </a:rPr>
              <a:t>deploymentParameters.json</a:t>
            </a:r>
            <a:r>
              <a:rPr lang="en-CA" sz="1200">
                <a:solidFill>
                  <a:srgbClr val="0451A5"/>
                </a:solidFill>
                <a:latin typeface="Consolas" panose="020B0609020204030204" pitchFamily="49" charset="0"/>
              </a:rPr>
              <a:t>#"</a:t>
            </a:r>
            <a:r>
              <a:rPr lang="en-CA" sz="1200">
                <a:solidFill>
                  <a:srgbClr val="000000"/>
                </a:solidFill>
                <a:latin typeface="Consolas" panose="020B0609020204030204" pitchFamily="49" charset="0"/>
              </a:rPr>
              <a:t>,</a:t>
            </a:r>
          </a:p>
          <a:p>
            <a:r>
              <a:rPr lang="en-CA" sz="1200">
                <a:solidFill>
                  <a:srgbClr val="A31515"/>
                </a:solidFill>
                <a:latin typeface="Consolas" panose="020B0609020204030204" pitchFamily="49" charset="0"/>
              </a:rPr>
              <a:t>"</a:t>
            </a:r>
            <a:r>
              <a:rPr lang="en-CA" sz="1200" err="1">
                <a:solidFill>
                  <a:srgbClr val="A31515"/>
                </a:solidFill>
                <a:latin typeface="Consolas" panose="020B0609020204030204" pitchFamily="49" charset="0"/>
              </a:rPr>
              <a:t>contentVersion</a:t>
            </a:r>
            <a:r>
              <a:rPr lang="en-CA" sz="1200">
                <a:solidFill>
                  <a:srgbClr val="A31515"/>
                </a:solidFill>
                <a:latin typeface="Consolas" panose="020B0609020204030204" pitchFamily="49" charset="0"/>
              </a:rPr>
              <a:t>"</a:t>
            </a:r>
            <a:r>
              <a:rPr lang="en-CA" sz="1200">
                <a:solidFill>
                  <a:srgbClr val="000000"/>
                </a:solidFill>
                <a:latin typeface="Consolas" panose="020B0609020204030204" pitchFamily="49" charset="0"/>
              </a:rPr>
              <a:t>: </a:t>
            </a:r>
            <a:r>
              <a:rPr lang="en-CA" sz="1200">
                <a:solidFill>
                  <a:srgbClr val="0451A5"/>
                </a:solidFill>
                <a:latin typeface="Consolas" panose="020B0609020204030204" pitchFamily="49" charset="0"/>
              </a:rPr>
              <a:t>"1.0.0.0"</a:t>
            </a:r>
            <a:r>
              <a:rPr lang="en-CA" sz="1200">
                <a:solidFill>
                  <a:srgbClr val="000000"/>
                </a:solidFill>
                <a:latin typeface="Consolas" panose="020B0609020204030204" pitchFamily="49" charset="0"/>
              </a:rPr>
              <a:t>,</a:t>
            </a:r>
          </a:p>
          <a:p>
            <a:endParaRPr lang="en-CA" sz="1200">
              <a:solidFill>
                <a:srgbClr val="A31515"/>
              </a:solidFill>
              <a:latin typeface="Consolas" panose="020B0609020204030204" pitchFamily="49" charset="0"/>
            </a:endParaRPr>
          </a:p>
          <a:p>
            <a:endParaRPr lang="en-CA" sz="1200">
              <a:solidFill>
                <a:srgbClr val="A31515"/>
              </a:solidFill>
              <a:latin typeface="Consolas" panose="020B0609020204030204" pitchFamily="49" charset="0"/>
            </a:endParaRPr>
          </a:p>
          <a:p>
            <a:r>
              <a:rPr lang="en-CA" sz="1200">
                <a:solidFill>
                  <a:srgbClr val="A31515"/>
                </a:solidFill>
                <a:latin typeface="Consolas" panose="020B0609020204030204" pitchFamily="49" charset="0"/>
              </a:rPr>
              <a:t>"parameters"</a:t>
            </a:r>
            <a:r>
              <a:rPr lang="en-CA" sz="1200">
                <a:solidFill>
                  <a:srgbClr val="000000"/>
                </a:solidFill>
                <a:latin typeface="Consolas" panose="020B0609020204030204" pitchFamily="49" charset="0"/>
              </a:rPr>
              <a:t>: {</a:t>
            </a:r>
          </a:p>
          <a:p>
            <a:r>
              <a:rPr lang="en-CA" sz="1200">
                <a:solidFill>
                  <a:srgbClr val="A31515"/>
                </a:solidFill>
                <a:latin typeface="Consolas" panose="020B0609020204030204" pitchFamily="49" charset="0"/>
              </a:rPr>
              <a:t>"</a:t>
            </a:r>
            <a:r>
              <a:rPr lang="en-CA" sz="1200" err="1">
                <a:solidFill>
                  <a:srgbClr val="A31515"/>
                </a:solidFill>
                <a:latin typeface="Consolas" panose="020B0609020204030204" pitchFamily="49" charset="0"/>
              </a:rPr>
              <a:t>mspOfferName</a:t>
            </a:r>
            <a:r>
              <a:rPr lang="en-CA" sz="1200">
                <a:solidFill>
                  <a:srgbClr val="A31515"/>
                </a:solidFill>
                <a:latin typeface="Consolas" panose="020B0609020204030204" pitchFamily="49" charset="0"/>
              </a:rPr>
              <a:t>"</a:t>
            </a:r>
            <a:r>
              <a:rPr lang="en-CA" sz="1200">
                <a:solidFill>
                  <a:srgbClr val="000000"/>
                </a:solidFill>
                <a:latin typeface="Consolas" panose="020B0609020204030204" pitchFamily="49" charset="0"/>
              </a:rPr>
              <a:t>: {</a:t>
            </a:r>
          </a:p>
          <a:p>
            <a:r>
              <a:rPr lang="en-CA" sz="1200">
                <a:solidFill>
                  <a:srgbClr val="A31515"/>
                </a:solidFill>
                <a:latin typeface="Consolas" panose="020B0609020204030204" pitchFamily="49" charset="0"/>
              </a:rPr>
              <a:t>"value"</a:t>
            </a:r>
            <a:r>
              <a:rPr lang="en-CA" sz="1200">
                <a:solidFill>
                  <a:srgbClr val="000000"/>
                </a:solidFill>
                <a:latin typeface="Consolas" panose="020B0609020204030204" pitchFamily="49" charset="0"/>
              </a:rPr>
              <a:t>: </a:t>
            </a:r>
            <a:r>
              <a:rPr lang="en-CA" sz="1200">
                <a:solidFill>
                  <a:srgbClr val="0451A5"/>
                </a:solidFill>
                <a:latin typeface="Consolas" panose="020B0609020204030204" pitchFamily="49" charset="0"/>
              </a:rPr>
              <a:t>”</a:t>
            </a:r>
            <a:r>
              <a:rPr lang="en-CA" sz="1200">
                <a:solidFill>
                  <a:srgbClr val="0451A5"/>
                </a:solidFill>
                <a:highlight>
                  <a:srgbClr val="FFFF00"/>
                </a:highlight>
                <a:latin typeface="Consolas" panose="020B0609020204030204" pitchFamily="49" charset="0"/>
              </a:rPr>
              <a:t>Managed Services Offering from XXXX</a:t>
            </a:r>
            <a:r>
              <a:rPr lang="en-CA" sz="1200">
                <a:solidFill>
                  <a:srgbClr val="0451A5"/>
                </a:solidFill>
                <a:latin typeface="Consolas" panose="020B0609020204030204" pitchFamily="49" charset="0"/>
              </a:rPr>
              <a:t>”         	</a:t>
            </a:r>
            <a:r>
              <a:rPr lang="en-CA" sz="1200">
                <a:latin typeface="Consolas" panose="020B0609020204030204" pitchFamily="49" charset="0"/>
              </a:rPr>
              <a:t># Make this Name something compelling and enticing to the customer</a:t>
            </a:r>
          </a:p>
          <a:p>
            <a:r>
              <a:rPr lang="en-CA" sz="1200">
                <a:solidFill>
                  <a:srgbClr val="000000"/>
                </a:solidFill>
                <a:latin typeface="Consolas" panose="020B0609020204030204" pitchFamily="49" charset="0"/>
              </a:rPr>
              <a:t>},</a:t>
            </a:r>
          </a:p>
          <a:p>
            <a:r>
              <a:rPr lang="en-CA" sz="1200">
                <a:solidFill>
                  <a:srgbClr val="A31515"/>
                </a:solidFill>
                <a:latin typeface="Consolas" panose="020B0609020204030204" pitchFamily="49" charset="0"/>
              </a:rPr>
              <a:t>"</a:t>
            </a:r>
            <a:r>
              <a:rPr lang="en-CA" sz="1200" err="1">
                <a:solidFill>
                  <a:srgbClr val="A31515"/>
                </a:solidFill>
                <a:latin typeface="Consolas" panose="020B0609020204030204" pitchFamily="49" charset="0"/>
              </a:rPr>
              <a:t>mspOfferDescription</a:t>
            </a:r>
            <a:r>
              <a:rPr lang="en-CA" sz="1200">
                <a:solidFill>
                  <a:srgbClr val="A31515"/>
                </a:solidFill>
                <a:latin typeface="Consolas" panose="020B0609020204030204" pitchFamily="49" charset="0"/>
              </a:rPr>
              <a:t>"</a:t>
            </a:r>
            <a:r>
              <a:rPr lang="en-CA" sz="1200">
                <a:solidFill>
                  <a:srgbClr val="000000"/>
                </a:solidFill>
                <a:latin typeface="Consolas" panose="020B0609020204030204" pitchFamily="49" charset="0"/>
              </a:rPr>
              <a:t>: {</a:t>
            </a:r>
          </a:p>
          <a:p>
            <a:r>
              <a:rPr lang="en-CA" sz="1200">
                <a:solidFill>
                  <a:srgbClr val="A31515"/>
                </a:solidFill>
                <a:latin typeface="Consolas" panose="020B0609020204030204" pitchFamily="49" charset="0"/>
              </a:rPr>
              <a:t>"value"</a:t>
            </a:r>
            <a:r>
              <a:rPr lang="en-CA" sz="1200">
                <a:solidFill>
                  <a:srgbClr val="000000"/>
                </a:solidFill>
                <a:latin typeface="Consolas" panose="020B0609020204030204" pitchFamily="49" charset="0"/>
              </a:rPr>
              <a:t>: </a:t>
            </a:r>
            <a:r>
              <a:rPr lang="en-CA" sz="1200">
                <a:solidFill>
                  <a:srgbClr val="0451A5"/>
                </a:solidFill>
                <a:latin typeface="Consolas" panose="020B0609020204030204" pitchFamily="49" charset="0"/>
              </a:rPr>
              <a:t>”</a:t>
            </a:r>
            <a:r>
              <a:rPr lang="en-CA" sz="1200">
                <a:solidFill>
                  <a:srgbClr val="0451A5"/>
                </a:solidFill>
                <a:highlight>
                  <a:srgbClr val="FFFF00"/>
                </a:highlight>
                <a:latin typeface="Consolas" panose="020B0609020204030204" pitchFamily="49" charset="0"/>
              </a:rPr>
              <a:t>Service to manage XXXX, with permissions XXXX</a:t>
            </a:r>
            <a:r>
              <a:rPr lang="en-CA" sz="1200">
                <a:solidFill>
                  <a:srgbClr val="0451A5"/>
                </a:solidFill>
                <a:latin typeface="Consolas" panose="020B0609020204030204" pitchFamily="49" charset="0"/>
              </a:rPr>
              <a:t>”	</a:t>
            </a:r>
            <a:r>
              <a:rPr lang="en-CA" sz="1200">
                <a:latin typeface="Consolas" panose="020B0609020204030204" pitchFamily="49" charset="0"/>
              </a:rPr>
              <a:t># Make this a good description of your offer.</a:t>
            </a:r>
          </a:p>
          <a:p>
            <a:r>
              <a:rPr lang="en-CA" sz="1200">
                <a:solidFill>
                  <a:srgbClr val="000000"/>
                </a:solidFill>
                <a:latin typeface="Consolas" panose="020B0609020204030204" pitchFamily="49" charset="0"/>
              </a:rPr>
              <a:t>},</a:t>
            </a:r>
          </a:p>
          <a:p>
            <a:r>
              <a:rPr lang="en-CA" sz="1200">
                <a:solidFill>
                  <a:srgbClr val="A31515"/>
                </a:solidFill>
                <a:latin typeface="Consolas" panose="020B0609020204030204" pitchFamily="49" charset="0"/>
              </a:rPr>
              <a:t>"</a:t>
            </a:r>
            <a:r>
              <a:rPr lang="en-CA" sz="1200" err="1">
                <a:solidFill>
                  <a:srgbClr val="A31515"/>
                </a:solidFill>
                <a:latin typeface="Consolas" panose="020B0609020204030204" pitchFamily="49" charset="0"/>
              </a:rPr>
              <a:t>managedByTenantId</a:t>
            </a:r>
            <a:r>
              <a:rPr lang="en-CA" sz="1200">
                <a:solidFill>
                  <a:srgbClr val="A31515"/>
                </a:solidFill>
                <a:latin typeface="Consolas" panose="020B0609020204030204" pitchFamily="49" charset="0"/>
              </a:rPr>
              <a:t>"</a:t>
            </a:r>
            <a:r>
              <a:rPr lang="en-CA" sz="1200">
                <a:solidFill>
                  <a:srgbClr val="000000"/>
                </a:solidFill>
                <a:latin typeface="Consolas" panose="020B0609020204030204" pitchFamily="49" charset="0"/>
              </a:rPr>
              <a:t>: {</a:t>
            </a:r>
          </a:p>
          <a:p>
            <a:r>
              <a:rPr lang="en-CA" sz="1200">
                <a:solidFill>
                  <a:srgbClr val="A31515"/>
                </a:solidFill>
                <a:latin typeface="Consolas" panose="020B0609020204030204" pitchFamily="49" charset="0"/>
              </a:rPr>
              <a:t>"value"</a:t>
            </a:r>
            <a:r>
              <a:rPr lang="en-CA" sz="1200">
                <a:solidFill>
                  <a:srgbClr val="000000"/>
                </a:solidFill>
                <a:latin typeface="Consolas" panose="020B0609020204030204" pitchFamily="49" charset="0"/>
              </a:rPr>
              <a:t>: </a:t>
            </a:r>
            <a:r>
              <a:rPr lang="en-CA" sz="1200">
                <a:solidFill>
                  <a:srgbClr val="0451A5"/>
                </a:solidFill>
                <a:latin typeface="Consolas" panose="020B0609020204030204" pitchFamily="49" charset="0"/>
              </a:rPr>
              <a:t>"</a:t>
            </a:r>
            <a:r>
              <a:rPr lang="en-CA" sz="1200">
                <a:solidFill>
                  <a:srgbClr val="0451A5"/>
                </a:solidFill>
                <a:highlight>
                  <a:srgbClr val="FFFF00"/>
                </a:highlight>
                <a:latin typeface="Consolas" panose="020B0609020204030204" pitchFamily="49" charset="0"/>
              </a:rPr>
              <a:t>5a3326ad-f43f-480d-85b2-26b386f0ae20</a:t>
            </a:r>
            <a:r>
              <a:rPr lang="en-CA" sz="1200">
                <a:solidFill>
                  <a:srgbClr val="0451A5"/>
                </a:solidFill>
                <a:latin typeface="Consolas" panose="020B0609020204030204" pitchFamily="49" charset="0"/>
              </a:rPr>
              <a:t>”		</a:t>
            </a:r>
            <a:r>
              <a:rPr lang="en-CA" sz="1200">
                <a:latin typeface="Consolas" panose="020B0609020204030204" pitchFamily="49" charset="0"/>
              </a:rPr>
              <a:t># This is the GUID of the AAD Tenant of the provider</a:t>
            </a:r>
          </a:p>
          <a:p>
            <a:r>
              <a:rPr lang="en-CA" sz="1200">
                <a:solidFill>
                  <a:srgbClr val="000000"/>
                </a:solidFill>
                <a:latin typeface="Consolas" panose="020B0609020204030204" pitchFamily="49" charset="0"/>
              </a:rPr>
              <a:t>},</a:t>
            </a:r>
          </a:p>
          <a:p>
            <a:endParaRPr lang="en-CA" sz="1200">
              <a:solidFill>
                <a:srgbClr val="A31515"/>
              </a:solidFill>
              <a:latin typeface="Consolas" panose="020B0609020204030204" pitchFamily="49" charset="0"/>
            </a:endParaRPr>
          </a:p>
          <a:p>
            <a:endParaRPr lang="en-CA" sz="1200">
              <a:solidFill>
                <a:srgbClr val="A31515"/>
              </a:solidFill>
              <a:latin typeface="Consolas" panose="020B0609020204030204" pitchFamily="49" charset="0"/>
            </a:endParaRPr>
          </a:p>
          <a:p>
            <a:endParaRPr lang="en-CA" sz="1200">
              <a:solidFill>
                <a:srgbClr val="A31515"/>
              </a:solidFill>
              <a:latin typeface="Consolas" panose="020B0609020204030204" pitchFamily="49" charset="0"/>
            </a:endParaRPr>
          </a:p>
          <a:p>
            <a:r>
              <a:rPr lang="en-CA" sz="1200">
                <a:solidFill>
                  <a:srgbClr val="A31515"/>
                </a:solidFill>
                <a:latin typeface="Consolas" panose="020B0609020204030204" pitchFamily="49" charset="0"/>
              </a:rPr>
              <a:t>"authorizations"</a:t>
            </a:r>
            <a:r>
              <a:rPr lang="en-CA" sz="1200">
                <a:solidFill>
                  <a:srgbClr val="000000"/>
                </a:solidFill>
                <a:latin typeface="Consolas" panose="020B0609020204030204" pitchFamily="49" charset="0"/>
              </a:rPr>
              <a:t>: {</a:t>
            </a:r>
          </a:p>
          <a:p>
            <a:r>
              <a:rPr lang="en-CA" sz="1200">
                <a:solidFill>
                  <a:srgbClr val="A31515"/>
                </a:solidFill>
                <a:latin typeface="Consolas" panose="020B0609020204030204" pitchFamily="49" charset="0"/>
              </a:rPr>
              <a:t>"value"</a:t>
            </a:r>
            <a:r>
              <a:rPr lang="en-CA" sz="1200">
                <a:solidFill>
                  <a:srgbClr val="000000"/>
                </a:solidFill>
                <a:latin typeface="Consolas" panose="020B0609020204030204" pitchFamily="49" charset="0"/>
              </a:rPr>
              <a:t>: [</a:t>
            </a:r>
          </a:p>
          <a:p>
            <a:r>
              <a:rPr lang="en-CA" sz="1200">
                <a:solidFill>
                  <a:srgbClr val="000000"/>
                </a:solidFill>
                <a:latin typeface="Consolas" panose="020B0609020204030204" pitchFamily="49" charset="0"/>
              </a:rPr>
              <a:t>{</a:t>
            </a:r>
          </a:p>
          <a:p>
            <a:r>
              <a:rPr lang="en-CA" sz="1200">
                <a:solidFill>
                  <a:srgbClr val="A31515"/>
                </a:solidFill>
                <a:latin typeface="Consolas" panose="020B0609020204030204" pitchFamily="49" charset="0"/>
              </a:rPr>
              <a:t>"</a:t>
            </a:r>
            <a:r>
              <a:rPr lang="en-CA" sz="1200" err="1">
                <a:solidFill>
                  <a:srgbClr val="A31515"/>
                </a:solidFill>
                <a:latin typeface="Consolas" panose="020B0609020204030204" pitchFamily="49" charset="0"/>
              </a:rPr>
              <a:t>principalId</a:t>
            </a:r>
            <a:r>
              <a:rPr lang="en-CA" sz="1200">
                <a:solidFill>
                  <a:srgbClr val="A31515"/>
                </a:solidFill>
                <a:latin typeface="Consolas" panose="020B0609020204030204" pitchFamily="49" charset="0"/>
              </a:rPr>
              <a:t>"</a:t>
            </a:r>
            <a:r>
              <a:rPr lang="en-CA" sz="1200">
                <a:solidFill>
                  <a:srgbClr val="000000"/>
                </a:solidFill>
                <a:latin typeface="Consolas" panose="020B0609020204030204" pitchFamily="49" charset="0"/>
              </a:rPr>
              <a:t>: </a:t>
            </a:r>
            <a:r>
              <a:rPr lang="en-CA" sz="1200">
                <a:solidFill>
                  <a:srgbClr val="0451A5"/>
                </a:solidFill>
                <a:latin typeface="Consolas" panose="020B0609020204030204" pitchFamily="49" charset="0"/>
              </a:rPr>
              <a:t>"</a:t>
            </a:r>
            <a:r>
              <a:rPr lang="en-CA" sz="1200">
                <a:solidFill>
                  <a:srgbClr val="0451A5"/>
                </a:solidFill>
                <a:highlight>
                  <a:srgbClr val="FFFF00"/>
                </a:highlight>
                <a:latin typeface="Consolas" panose="020B0609020204030204" pitchFamily="49" charset="0"/>
              </a:rPr>
              <a:t>68e05db2-275a-4b82-9a03-c2b1a7249775</a:t>
            </a:r>
            <a:r>
              <a:rPr lang="en-CA" sz="1200">
                <a:solidFill>
                  <a:srgbClr val="0451A5"/>
                </a:solidFill>
                <a:latin typeface="Consolas" panose="020B0609020204030204" pitchFamily="49" charset="0"/>
              </a:rPr>
              <a:t>"</a:t>
            </a:r>
            <a:r>
              <a:rPr lang="en-CA" sz="1200">
                <a:solidFill>
                  <a:srgbClr val="000000"/>
                </a:solidFill>
                <a:latin typeface="Consolas" panose="020B0609020204030204" pitchFamily="49" charset="0"/>
              </a:rPr>
              <a:t>,		# In this case we have defined one principal IDs from 							# the provider AAD tenant, either for a user or group, 						# in GUID format.</a:t>
            </a:r>
          </a:p>
          <a:p>
            <a:endParaRPr lang="en-CA" sz="1200">
              <a:solidFill>
                <a:srgbClr val="A31515"/>
              </a:solidFill>
              <a:latin typeface="Consolas" panose="020B0609020204030204" pitchFamily="49" charset="0"/>
            </a:endParaRPr>
          </a:p>
          <a:p>
            <a:r>
              <a:rPr lang="en-CA" sz="1200">
                <a:solidFill>
                  <a:srgbClr val="A31515"/>
                </a:solidFill>
                <a:latin typeface="Consolas" panose="020B0609020204030204" pitchFamily="49" charset="0"/>
              </a:rPr>
              <a:t>"</a:t>
            </a:r>
            <a:r>
              <a:rPr lang="en-CA" sz="1200" err="1">
                <a:solidFill>
                  <a:srgbClr val="A31515"/>
                </a:solidFill>
                <a:latin typeface="Consolas" panose="020B0609020204030204" pitchFamily="49" charset="0"/>
              </a:rPr>
              <a:t>roleDefinitionId</a:t>
            </a:r>
            <a:r>
              <a:rPr lang="en-CA" sz="1200">
                <a:solidFill>
                  <a:srgbClr val="A31515"/>
                </a:solidFill>
                <a:latin typeface="Consolas" panose="020B0609020204030204" pitchFamily="49" charset="0"/>
              </a:rPr>
              <a:t>"</a:t>
            </a:r>
            <a:r>
              <a:rPr lang="en-CA" sz="1200">
                <a:solidFill>
                  <a:srgbClr val="000000"/>
                </a:solidFill>
                <a:latin typeface="Consolas" panose="020B0609020204030204" pitchFamily="49" charset="0"/>
              </a:rPr>
              <a:t>: </a:t>
            </a:r>
            <a:r>
              <a:rPr lang="en-CA" sz="1200">
                <a:solidFill>
                  <a:srgbClr val="0451A5"/>
                </a:solidFill>
                <a:latin typeface="Consolas" panose="020B0609020204030204" pitchFamily="49" charset="0"/>
              </a:rPr>
              <a:t>"</a:t>
            </a:r>
            <a:r>
              <a:rPr lang="en-CA" sz="1200">
                <a:solidFill>
                  <a:srgbClr val="0451A5"/>
                </a:solidFill>
                <a:highlight>
                  <a:srgbClr val="FFFF00"/>
                </a:highlight>
                <a:latin typeface="Consolas" panose="020B0609020204030204" pitchFamily="49" charset="0"/>
              </a:rPr>
              <a:t>b24988ac-6180-42a0-ab88-20f7382dd24c</a:t>
            </a:r>
            <a:r>
              <a:rPr lang="en-CA" sz="1200">
                <a:solidFill>
                  <a:srgbClr val="0451A5"/>
                </a:solidFill>
                <a:latin typeface="Consolas" panose="020B0609020204030204" pitchFamily="49" charset="0"/>
              </a:rPr>
              <a:t>"</a:t>
            </a:r>
            <a:r>
              <a:rPr lang="en-CA" sz="1200">
                <a:solidFill>
                  <a:srgbClr val="000000"/>
                </a:solidFill>
                <a:latin typeface="Consolas" panose="020B0609020204030204" pitchFamily="49" charset="0"/>
              </a:rPr>
              <a:t>,	# This is the requested delegated role, also in							# GUID format, in this case “contributor” role.</a:t>
            </a:r>
          </a:p>
          <a:p>
            <a:r>
              <a:rPr lang="en-CA" sz="1200">
                <a:solidFill>
                  <a:srgbClr val="A31515"/>
                </a:solidFill>
                <a:latin typeface="Consolas" panose="020B0609020204030204" pitchFamily="49" charset="0"/>
              </a:rPr>
              <a:t>"</a:t>
            </a:r>
            <a:r>
              <a:rPr lang="en-CA" sz="1200" err="1">
                <a:solidFill>
                  <a:srgbClr val="A31515"/>
                </a:solidFill>
                <a:latin typeface="Consolas" panose="020B0609020204030204" pitchFamily="49" charset="0"/>
              </a:rPr>
              <a:t>principalIdDisplayName</a:t>
            </a:r>
            <a:r>
              <a:rPr lang="en-CA" sz="1200">
                <a:solidFill>
                  <a:srgbClr val="A31515"/>
                </a:solidFill>
                <a:latin typeface="Consolas" panose="020B0609020204030204" pitchFamily="49" charset="0"/>
              </a:rPr>
              <a:t>"</a:t>
            </a:r>
            <a:r>
              <a:rPr lang="en-CA" sz="1200">
                <a:solidFill>
                  <a:srgbClr val="000000"/>
                </a:solidFill>
                <a:latin typeface="Consolas" panose="020B0609020204030204" pitchFamily="49" charset="0"/>
              </a:rPr>
              <a:t>: </a:t>
            </a:r>
            <a:r>
              <a:rPr lang="en-CA" sz="1200">
                <a:solidFill>
                  <a:srgbClr val="0451A5"/>
                </a:solidFill>
                <a:latin typeface="Consolas" panose="020B0609020204030204" pitchFamily="49" charset="0"/>
              </a:rPr>
              <a:t>"</a:t>
            </a:r>
            <a:r>
              <a:rPr lang="en-CA" sz="1200">
                <a:solidFill>
                  <a:srgbClr val="0451A5"/>
                </a:solidFill>
                <a:highlight>
                  <a:srgbClr val="FFFF00"/>
                </a:highlight>
                <a:latin typeface="Consolas" panose="020B0609020204030204" pitchFamily="49" charset="0"/>
              </a:rPr>
              <a:t>Tier 1 Support</a:t>
            </a:r>
            <a:r>
              <a:rPr lang="en-CA" sz="1200">
                <a:solidFill>
                  <a:srgbClr val="0451A5"/>
                </a:solidFill>
                <a:latin typeface="Consolas" panose="020B0609020204030204" pitchFamily="49" charset="0"/>
              </a:rPr>
              <a:t>”			</a:t>
            </a:r>
          </a:p>
          <a:p>
            <a:r>
              <a:rPr lang="en-CA" sz="1200">
                <a:solidFill>
                  <a:srgbClr val="000000"/>
                </a:solidFill>
                <a:latin typeface="Consolas" panose="020B0609020204030204" pitchFamily="49" charset="0"/>
              </a:rPr>
              <a:t>},</a:t>
            </a:r>
          </a:p>
          <a:p>
            <a:r>
              <a:rPr lang="en-CA" sz="1200">
                <a:solidFill>
                  <a:srgbClr val="000000"/>
                </a:solidFill>
                <a:latin typeface="Consolas" panose="020B0609020204030204" pitchFamily="49" charset="0"/>
              </a:rPr>
              <a:t>]</a:t>
            </a:r>
          </a:p>
          <a:p>
            <a:r>
              <a:rPr lang="en-CA" sz="1200">
                <a:solidFill>
                  <a:srgbClr val="000000"/>
                </a:solidFill>
                <a:latin typeface="Consolas" panose="020B0609020204030204" pitchFamily="49" charset="0"/>
              </a:rPr>
              <a:t>}</a:t>
            </a:r>
          </a:p>
          <a:p>
            <a:endParaRPr lang="en-CA" sz="1000">
              <a:solidFill>
                <a:srgbClr val="000000"/>
              </a:solidFill>
              <a:latin typeface="Consolas" panose="020B0609020204030204" pitchFamily="49" charset="0"/>
            </a:endParaRPr>
          </a:p>
        </p:txBody>
      </p:sp>
    </p:spTree>
    <p:extLst>
      <p:ext uri="{BB962C8B-B14F-4D97-AF65-F5344CB8AC3E}">
        <p14:creationId xmlns:p14="http://schemas.microsoft.com/office/powerpoint/2010/main" val="30744865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1E677-9666-254F-B2FA-B7951C663C4A}"/>
              </a:ext>
            </a:extLst>
          </p:cNvPr>
          <p:cNvSpPr>
            <a:spLocks noGrp="1"/>
          </p:cNvSpPr>
          <p:nvPr>
            <p:ph type="title"/>
          </p:nvPr>
        </p:nvSpPr>
        <p:spPr>
          <a:xfrm>
            <a:off x="277302" y="132756"/>
            <a:ext cx="11306469" cy="1145506"/>
          </a:xfrm>
        </p:spPr>
        <p:txBody>
          <a:bodyPr/>
          <a:lstStyle/>
          <a:p>
            <a:r>
              <a:rPr lang="en-CA" sz="3200" b="1"/>
              <a:t>How to onboard a customer using Azure POWERSHELL</a:t>
            </a:r>
            <a:br>
              <a:rPr lang="en-CA" b="1"/>
            </a:br>
            <a:r>
              <a:rPr lang="en-CA" sz="1800" b="1"/>
              <a:t>Deploy the Lighthouse Azure Resource Manager templates/parameters </a:t>
            </a:r>
            <a:br>
              <a:rPr lang="en-CA" sz="1800" b="1"/>
            </a:br>
            <a:endParaRPr lang="en-US" sz="1800"/>
          </a:p>
        </p:txBody>
      </p:sp>
      <p:sp>
        <p:nvSpPr>
          <p:cNvPr id="4" name="Rectangle 3">
            <a:extLst>
              <a:ext uri="{FF2B5EF4-FFF2-40B4-BE49-F238E27FC236}">
                <a16:creationId xmlns:a16="http://schemas.microsoft.com/office/drawing/2014/main" id="{BEF95DA3-2E6A-E54B-8EF3-7C12121781B5}"/>
              </a:ext>
            </a:extLst>
          </p:cNvPr>
          <p:cNvSpPr/>
          <p:nvPr/>
        </p:nvSpPr>
        <p:spPr>
          <a:xfrm>
            <a:off x="277302" y="1722935"/>
            <a:ext cx="10290382" cy="4247317"/>
          </a:xfrm>
          <a:prstGeom prst="rect">
            <a:avLst/>
          </a:prstGeom>
        </p:spPr>
        <p:txBody>
          <a:bodyPr wrap="square">
            <a:spAutoFit/>
          </a:bodyPr>
          <a:lstStyle/>
          <a:p>
            <a:r>
              <a:rPr lang="en-CA">
                <a:solidFill>
                  <a:srgbClr val="008000"/>
                </a:solidFill>
                <a:latin typeface="SFMono-Regular"/>
              </a:rPr>
              <a:t># Log in first with Connect-</a:t>
            </a:r>
            <a:r>
              <a:rPr lang="en-CA" err="1">
                <a:solidFill>
                  <a:srgbClr val="008000"/>
                </a:solidFill>
                <a:latin typeface="SFMono-Regular"/>
              </a:rPr>
              <a:t>AzAccount</a:t>
            </a:r>
            <a:r>
              <a:rPr lang="en-CA">
                <a:solidFill>
                  <a:srgbClr val="008000"/>
                </a:solidFill>
                <a:latin typeface="SFMono-Regular"/>
              </a:rPr>
              <a:t> if you're not using Cloud Shell</a:t>
            </a:r>
            <a:r>
              <a:rPr lang="en-CA">
                <a:solidFill>
                  <a:srgbClr val="171717"/>
                </a:solidFill>
                <a:latin typeface="SFMono-Regular"/>
              </a:rPr>
              <a:t> </a:t>
            </a:r>
            <a:r>
              <a:rPr lang="en-CA">
                <a:solidFill>
                  <a:srgbClr val="FF0000"/>
                </a:solidFill>
                <a:latin typeface="SFMono-Regular"/>
              </a:rPr>
              <a:t>……(really?...use Cloud Shell)</a:t>
            </a:r>
          </a:p>
          <a:p>
            <a:endParaRPr lang="en-CA">
              <a:solidFill>
                <a:srgbClr val="171717"/>
              </a:solidFill>
              <a:latin typeface="SFMono-Regular"/>
            </a:endParaRPr>
          </a:p>
          <a:p>
            <a:r>
              <a:rPr lang="en-CA">
                <a:solidFill>
                  <a:srgbClr val="008000"/>
                </a:solidFill>
                <a:latin typeface="SFMono-Regular"/>
              </a:rPr>
              <a:t># Deploy Azure Resource Manager template using template and parameter file locally</a:t>
            </a:r>
            <a:r>
              <a:rPr lang="en-CA">
                <a:solidFill>
                  <a:srgbClr val="171717"/>
                </a:solidFill>
                <a:latin typeface="SFMono-Regular"/>
              </a:rPr>
              <a:t> </a:t>
            </a:r>
            <a:endParaRPr lang="en-CA">
              <a:solidFill>
                <a:srgbClr val="FF0000"/>
              </a:solidFill>
              <a:latin typeface="SFMono-Regular"/>
            </a:endParaRPr>
          </a:p>
          <a:p>
            <a:r>
              <a:rPr lang="en-CA">
                <a:solidFill>
                  <a:srgbClr val="0101FD"/>
                </a:solidFill>
                <a:latin typeface="SFMono-Regular"/>
              </a:rPr>
              <a:t>New-</a:t>
            </a:r>
            <a:r>
              <a:rPr lang="en-CA" err="1">
                <a:solidFill>
                  <a:srgbClr val="0101FD"/>
                </a:solidFill>
                <a:latin typeface="SFMono-Regular"/>
              </a:rPr>
              <a:t>AzDeployment</a:t>
            </a:r>
            <a:r>
              <a:rPr lang="en-CA">
                <a:solidFill>
                  <a:srgbClr val="007D9A"/>
                </a:solidFill>
                <a:latin typeface="SFMono-Regular"/>
              </a:rPr>
              <a:t> -Name</a:t>
            </a:r>
            <a:r>
              <a:rPr lang="en-CA">
                <a:solidFill>
                  <a:srgbClr val="171717"/>
                </a:solidFill>
                <a:latin typeface="SFMono-Regular"/>
              </a:rPr>
              <a:t> &lt;</a:t>
            </a:r>
            <a:r>
              <a:rPr lang="en-CA" err="1">
                <a:solidFill>
                  <a:srgbClr val="171717"/>
                </a:solidFill>
                <a:latin typeface="SFMono-Regular"/>
              </a:rPr>
              <a:t>deploymentName</a:t>
            </a:r>
            <a:r>
              <a:rPr lang="en-CA">
                <a:solidFill>
                  <a:srgbClr val="171717"/>
                </a:solidFill>
                <a:latin typeface="SFMono-Regular"/>
              </a:rPr>
              <a:t>&gt; `	</a:t>
            </a:r>
            <a:r>
              <a:rPr lang="en-CA">
                <a:solidFill>
                  <a:srgbClr val="008000"/>
                </a:solidFill>
                <a:latin typeface="SFMono-Regular"/>
              </a:rPr>
              <a:t> # If you get an error, remove -name</a:t>
            </a:r>
            <a:endParaRPr lang="en-CA">
              <a:solidFill>
                <a:srgbClr val="171717"/>
              </a:solidFill>
              <a:latin typeface="SFMono-Regular"/>
            </a:endParaRPr>
          </a:p>
          <a:p>
            <a:r>
              <a:rPr lang="en-CA">
                <a:solidFill>
                  <a:srgbClr val="171717"/>
                </a:solidFill>
                <a:latin typeface="SFMono-Regular"/>
              </a:rPr>
              <a:t>		 </a:t>
            </a:r>
            <a:r>
              <a:rPr lang="en-CA">
                <a:solidFill>
                  <a:srgbClr val="007D9A"/>
                </a:solidFill>
                <a:latin typeface="SFMono-Regular"/>
              </a:rPr>
              <a:t>-Location</a:t>
            </a:r>
            <a:r>
              <a:rPr lang="en-CA">
                <a:solidFill>
                  <a:srgbClr val="171717"/>
                </a:solidFill>
                <a:latin typeface="SFMono-Regular"/>
              </a:rPr>
              <a:t> &lt;</a:t>
            </a:r>
            <a:r>
              <a:rPr lang="en-CA" err="1">
                <a:solidFill>
                  <a:srgbClr val="171717"/>
                </a:solidFill>
                <a:latin typeface="SFMono-Regular"/>
              </a:rPr>
              <a:t>AzureRegion</a:t>
            </a:r>
            <a:r>
              <a:rPr lang="en-CA">
                <a:solidFill>
                  <a:srgbClr val="171717"/>
                </a:solidFill>
                <a:latin typeface="SFMono-Regular"/>
              </a:rPr>
              <a:t>&gt; ` </a:t>
            </a:r>
          </a:p>
          <a:p>
            <a:r>
              <a:rPr lang="en-CA">
                <a:solidFill>
                  <a:srgbClr val="171717"/>
                </a:solidFill>
                <a:latin typeface="SFMono-Regular"/>
              </a:rPr>
              <a:t>		</a:t>
            </a:r>
            <a:r>
              <a:rPr lang="en-CA">
                <a:solidFill>
                  <a:srgbClr val="007D9A"/>
                </a:solidFill>
                <a:latin typeface="SFMono-Regular"/>
              </a:rPr>
              <a:t>-</a:t>
            </a:r>
            <a:r>
              <a:rPr lang="en-CA" err="1">
                <a:solidFill>
                  <a:srgbClr val="007D9A"/>
                </a:solidFill>
                <a:latin typeface="SFMono-Regular"/>
              </a:rPr>
              <a:t>TemplateFile</a:t>
            </a:r>
            <a:r>
              <a:rPr lang="en-CA">
                <a:solidFill>
                  <a:srgbClr val="171717"/>
                </a:solidFill>
                <a:latin typeface="SFMono-Regular"/>
              </a:rPr>
              <a:t> &lt;</a:t>
            </a:r>
            <a:r>
              <a:rPr lang="en-CA" err="1">
                <a:solidFill>
                  <a:srgbClr val="171717"/>
                </a:solidFill>
                <a:latin typeface="SFMono-Regular"/>
              </a:rPr>
              <a:t>pathToTemplateFile</a:t>
            </a:r>
            <a:r>
              <a:rPr lang="en-CA">
                <a:solidFill>
                  <a:srgbClr val="171717"/>
                </a:solidFill>
                <a:latin typeface="SFMono-Regular"/>
              </a:rPr>
              <a:t>&gt; ` </a:t>
            </a:r>
          </a:p>
          <a:p>
            <a:r>
              <a:rPr lang="en-CA">
                <a:solidFill>
                  <a:srgbClr val="171717"/>
                </a:solidFill>
                <a:latin typeface="SFMono-Regular"/>
              </a:rPr>
              <a:t>		</a:t>
            </a:r>
            <a:r>
              <a:rPr lang="en-CA">
                <a:solidFill>
                  <a:srgbClr val="007D9A"/>
                </a:solidFill>
                <a:latin typeface="SFMono-Regular"/>
              </a:rPr>
              <a:t>-</a:t>
            </a:r>
            <a:r>
              <a:rPr lang="en-CA" err="1">
                <a:solidFill>
                  <a:srgbClr val="007D9A"/>
                </a:solidFill>
                <a:latin typeface="SFMono-Regular"/>
              </a:rPr>
              <a:t>TemplateParameterFile</a:t>
            </a:r>
            <a:r>
              <a:rPr lang="en-CA">
                <a:solidFill>
                  <a:srgbClr val="171717"/>
                </a:solidFill>
                <a:latin typeface="SFMono-Regular"/>
              </a:rPr>
              <a:t> &lt;</a:t>
            </a:r>
            <a:r>
              <a:rPr lang="en-CA" err="1">
                <a:solidFill>
                  <a:srgbClr val="171717"/>
                </a:solidFill>
                <a:latin typeface="SFMono-Regular"/>
              </a:rPr>
              <a:t>pathToParameterFile</a:t>
            </a:r>
            <a:r>
              <a:rPr lang="en-CA">
                <a:solidFill>
                  <a:srgbClr val="171717"/>
                </a:solidFill>
                <a:latin typeface="SFMono-Regular"/>
              </a:rPr>
              <a:t>&gt; `</a:t>
            </a:r>
          </a:p>
          <a:p>
            <a:r>
              <a:rPr lang="en-CA">
                <a:solidFill>
                  <a:srgbClr val="171717"/>
                </a:solidFill>
                <a:latin typeface="SFMono-Regular"/>
              </a:rPr>
              <a:t>		 </a:t>
            </a:r>
            <a:r>
              <a:rPr lang="en-CA">
                <a:solidFill>
                  <a:srgbClr val="007D9A"/>
                </a:solidFill>
                <a:latin typeface="SFMono-Regular"/>
              </a:rPr>
              <a:t>-Verbose</a:t>
            </a:r>
            <a:r>
              <a:rPr lang="en-CA">
                <a:solidFill>
                  <a:srgbClr val="171717"/>
                </a:solidFill>
                <a:latin typeface="SFMono-Regular"/>
              </a:rPr>
              <a:t> </a:t>
            </a:r>
          </a:p>
          <a:p>
            <a:r>
              <a:rPr lang="en-CA">
                <a:solidFill>
                  <a:srgbClr val="008000"/>
                </a:solidFill>
                <a:latin typeface="SFMono-Regular"/>
              </a:rPr>
              <a:t># Or</a:t>
            </a:r>
            <a:endParaRPr lang="en-CA">
              <a:solidFill>
                <a:srgbClr val="171717"/>
              </a:solidFill>
              <a:latin typeface="SFMono-Regular"/>
            </a:endParaRPr>
          </a:p>
          <a:p>
            <a:r>
              <a:rPr lang="en-CA">
                <a:solidFill>
                  <a:srgbClr val="008000"/>
                </a:solidFill>
                <a:latin typeface="SFMono-Regular"/>
              </a:rPr>
              <a:t># Deploy Azure Resource Manager template that is located externally</a:t>
            </a:r>
            <a:r>
              <a:rPr lang="en-CA">
                <a:solidFill>
                  <a:srgbClr val="171717"/>
                </a:solidFill>
                <a:latin typeface="SFMono-Regular"/>
              </a:rPr>
              <a:t> </a:t>
            </a:r>
          </a:p>
          <a:p>
            <a:r>
              <a:rPr lang="en-CA">
                <a:solidFill>
                  <a:srgbClr val="0101FD"/>
                </a:solidFill>
                <a:latin typeface="SFMono-Regular"/>
              </a:rPr>
              <a:t>New-</a:t>
            </a:r>
            <a:r>
              <a:rPr lang="en-CA" err="1">
                <a:solidFill>
                  <a:srgbClr val="0101FD"/>
                </a:solidFill>
                <a:latin typeface="SFMono-Regular"/>
              </a:rPr>
              <a:t>AzDeployment</a:t>
            </a:r>
            <a:r>
              <a:rPr lang="en-CA">
                <a:solidFill>
                  <a:srgbClr val="007D9A"/>
                </a:solidFill>
                <a:latin typeface="SFMono-Regular"/>
              </a:rPr>
              <a:t> -Name</a:t>
            </a:r>
            <a:r>
              <a:rPr lang="en-CA">
                <a:solidFill>
                  <a:srgbClr val="171717"/>
                </a:solidFill>
                <a:latin typeface="SFMono-Regular"/>
              </a:rPr>
              <a:t> &lt;</a:t>
            </a:r>
            <a:r>
              <a:rPr lang="en-CA" err="1">
                <a:solidFill>
                  <a:srgbClr val="171717"/>
                </a:solidFill>
                <a:latin typeface="SFMono-Regular"/>
              </a:rPr>
              <a:t>deploymentName</a:t>
            </a:r>
            <a:r>
              <a:rPr lang="en-CA">
                <a:solidFill>
                  <a:srgbClr val="171717"/>
                </a:solidFill>
                <a:latin typeface="SFMono-Regular"/>
              </a:rPr>
              <a:t>&gt; ` 	</a:t>
            </a:r>
            <a:r>
              <a:rPr lang="en-CA">
                <a:solidFill>
                  <a:srgbClr val="008000"/>
                </a:solidFill>
                <a:latin typeface="SFMono-Regular"/>
              </a:rPr>
              <a:t> # If you get an error, remove -name</a:t>
            </a:r>
            <a:endParaRPr lang="en-CA">
              <a:solidFill>
                <a:srgbClr val="171717"/>
              </a:solidFill>
              <a:latin typeface="SFMono-Regular"/>
            </a:endParaRPr>
          </a:p>
          <a:p>
            <a:r>
              <a:rPr lang="en-CA">
                <a:solidFill>
                  <a:srgbClr val="007D9A"/>
                </a:solidFill>
                <a:latin typeface="SFMono-Regular"/>
              </a:rPr>
              <a:t>		-Location</a:t>
            </a:r>
            <a:r>
              <a:rPr lang="en-CA">
                <a:solidFill>
                  <a:srgbClr val="171717"/>
                </a:solidFill>
                <a:latin typeface="SFMono-Regular"/>
              </a:rPr>
              <a:t> &lt;</a:t>
            </a:r>
            <a:r>
              <a:rPr lang="en-CA" err="1">
                <a:solidFill>
                  <a:srgbClr val="171717"/>
                </a:solidFill>
                <a:latin typeface="SFMono-Regular"/>
              </a:rPr>
              <a:t>AzureRegion</a:t>
            </a:r>
            <a:r>
              <a:rPr lang="en-CA">
                <a:solidFill>
                  <a:srgbClr val="171717"/>
                </a:solidFill>
                <a:latin typeface="SFMono-Regular"/>
              </a:rPr>
              <a:t>&gt; ` </a:t>
            </a:r>
          </a:p>
          <a:p>
            <a:r>
              <a:rPr lang="en-CA">
                <a:solidFill>
                  <a:srgbClr val="007D9A"/>
                </a:solidFill>
                <a:latin typeface="SFMono-Regular"/>
              </a:rPr>
              <a:t>		-</a:t>
            </a:r>
            <a:r>
              <a:rPr lang="en-CA" err="1">
                <a:solidFill>
                  <a:srgbClr val="007D9A"/>
                </a:solidFill>
                <a:latin typeface="SFMono-Regular"/>
              </a:rPr>
              <a:t>TemplateUri</a:t>
            </a:r>
            <a:r>
              <a:rPr lang="en-CA">
                <a:solidFill>
                  <a:srgbClr val="171717"/>
                </a:solidFill>
                <a:latin typeface="SFMono-Regular"/>
              </a:rPr>
              <a:t> &lt;</a:t>
            </a:r>
            <a:r>
              <a:rPr lang="en-CA" err="1">
                <a:solidFill>
                  <a:srgbClr val="171717"/>
                </a:solidFill>
                <a:latin typeface="SFMono-Regular"/>
              </a:rPr>
              <a:t>templateUri</a:t>
            </a:r>
            <a:r>
              <a:rPr lang="en-CA">
                <a:solidFill>
                  <a:srgbClr val="171717"/>
                </a:solidFill>
                <a:latin typeface="SFMono-Regular"/>
              </a:rPr>
              <a:t>&gt; ` </a:t>
            </a:r>
          </a:p>
          <a:p>
            <a:r>
              <a:rPr lang="en-CA">
                <a:solidFill>
                  <a:srgbClr val="007D9A"/>
                </a:solidFill>
                <a:latin typeface="SFMono-Regular"/>
              </a:rPr>
              <a:t>		-</a:t>
            </a:r>
            <a:r>
              <a:rPr lang="en-CA" err="1">
                <a:solidFill>
                  <a:srgbClr val="007D9A"/>
                </a:solidFill>
                <a:latin typeface="SFMono-Regular"/>
              </a:rPr>
              <a:t>TemplateParameterUri</a:t>
            </a:r>
            <a:r>
              <a:rPr lang="en-CA">
                <a:solidFill>
                  <a:srgbClr val="171717"/>
                </a:solidFill>
                <a:latin typeface="SFMono-Regular"/>
              </a:rPr>
              <a:t> &lt;</a:t>
            </a:r>
            <a:r>
              <a:rPr lang="en-CA" err="1">
                <a:solidFill>
                  <a:srgbClr val="171717"/>
                </a:solidFill>
                <a:latin typeface="SFMono-Regular"/>
              </a:rPr>
              <a:t>parameterUri</a:t>
            </a:r>
            <a:r>
              <a:rPr lang="en-CA">
                <a:solidFill>
                  <a:srgbClr val="171717"/>
                </a:solidFill>
                <a:latin typeface="SFMono-Regular"/>
              </a:rPr>
              <a:t>&gt; ` </a:t>
            </a:r>
          </a:p>
          <a:p>
            <a:r>
              <a:rPr lang="en-CA">
                <a:solidFill>
                  <a:srgbClr val="171717"/>
                </a:solidFill>
                <a:latin typeface="SFMono-Regular"/>
              </a:rPr>
              <a:t>		</a:t>
            </a:r>
            <a:r>
              <a:rPr lang="en-CA">
                <a:solidFill>
                  <a:srgbClr val="007D9A"/>
                </a:solidFill>
                <a:latin typeface="SFMono-Regular"/>
              </a:rPr>
              <a:t>-Verbose</a:t>
            </a:r>
            <a:endParaRPr lang="en-US"/>
          </a:p>
        </p:txBody>
      </p:sp>
      <p:sp>
        <p:nvSpPr>
          <p:cNvPr id="6" name="Rectangle 5">
            <a:extLst>
              <a:ext uri="{FF2B5EF4-FFF2-40B4-BE49-F238E27FC236}">
                <a16:creationId xmlns:a16="http://schemas.microsoft.com/office/drawing/2014/main" id="{F7A5C211-2978-D646-AAEB-86F131024CF4}"/>
              </a:ext>
            </a:extLst>
          </p:cNvPr>
          <p:cNvSpPr/>
          <p:nvPr/>
        </p:nvSpPr>
        <p:spPr>
          <a:xfrm>
            <a:off x="277302" y="5906584"/>
            <a:ext cx="9692640" cy="369332"/>
          </a:xfrm>
          <a:prstGeom prst="rect">
            <a:avLst/>
          </a:prstGeom>
        </p:spPr>
        <p:txBody>
          <a:bodyPr wrap="square">
            <a:spAutoFit/>
          </a:bodyPr>
          <a:lstStyle/>
          <a:p>
            <a:r>
              <a:rPr lang="en-CA">
                <a:solidFill>
                  <a:srgbClr val="0101FD"/>
                </a:solidFill>
                <a:latin typeface="SFMono-Regular"/>
              </a:rPr>
              <a:t>Get-</a:t>
            </a:r>
            <a:r>
              <a:rPr lang="en-CA" err="1">
                <a:solidFill>
                  <a:srgbClr val="0101FD"/>
                </a:solidFill>
                <a:latin typeface="SFMono-Regular"/>
              </a:rPr>
              <a:t>AzContext</a:t>
            </a:r>
            <a:endParaRPr lang="en-US"/>
          </a:p>
        </p:txBody>
      </p:sp>
      <p:sp>
        <p:nvSpPr>
          <p:cNvPr id="7" name="Rectangle 6">
            <a:extLst>
              <a:ext uri="{FF2B5EF4-FFF2-40B4-BE49-F238E27FC236}">
                <a16:creationId xmlns:a16="http://schemas.microsoft.com/office/drawing/2014/main" id="{8F082B4A-C275-5F42-8DB4-F8AB1038705D}"/>
              </a:ext>
            </a:extLst>
          </p:cNvPr>
          <p:cNvSpPr/>
          <p:nvPr/>
        </p:nvSpPr>
        <p:spPr>
          <a:xfrm>
            <a:off x="277302" y="6210223"/>
            <a:ext cx="8326767" cy="646331"/>
          </a:xfrm>
          <a:prstGeom prst="rect">
            <a:avLst/>
          </a:prstGeom>
        </p:spPr>
        <p:txBody>
          <a:bodyPr wrap="square">
            <a:spAutoFit/>
          </a:bodyPr>
          <a:lstStyle/>
          <a:p>
            <a:r>
              <a:rPr lang="en-CA">
                <a:solidFill>
                  <a:srgbClr val="0101FD"/>
                </a:solidFill>
                <a:latin typeface="SFMono-Regular"/>
              </a:rPr>
              <a:t>Get-</a:t>
            </a:r>
            <a:r>
              <a:rPr lang="en-CA" err="1">
                <a:solidFill>
                  <a:srgbClr val="0101FD"/>
                </a:solidFill>
                <a:latin typeface="SFMono-Regular"/>
              </a:rPr>
              <a:t>AzManagedServicesAssignment</a:t>
            </a:r>
            <a:r>
              <a:rPr lang="en-CA">
                <a:solidFill>
                  <a:srgbClr val="007D9A"/>
                </a:solidFill>
                <a:latin typeface="SFMono-Regular"/>
              </a:rPr>
              <a:t> -Scope</a:t>
            </a:r>
            <a:r>
              <a:rPr lang="en-CA">
                <a:solidFill>
                  <a:srgbClr val="171717"/>
                </a:solidFill>
                <a:latin typeface="SFMono-Regular"/>
              </a:rPr>
              <a:t> </a:t>
            </a:r>
            <a:r>
              <a:rPr lang="en-CA">
                <a:solidFill>
                  <a:srgbClr val="A31515"/>
                </a:solidFill>
                <a:latin typeface="SFMono-Regular"/>
              </a:rPr>
              <a:t>"/subscriptions</a:t>
            </a:r>
            <a:r>
              <a:rPr lang="en-CA">
                <a:solidFill>
                  <a:srgbClr val="A31515"/>
                </a:solidFill>
                <a:highlight>
                  <a:srgbClr val="FFFF00"/>
                </a:highlight>
                <a:latin typeface="SFMono-Regular"/>
              </a:rPr>
              <a:t>/{</a:t>
            </a:r>
            <a:r>
              <a:rPr lang="en-CA" err="1">
                <a:solidFill>
                  <a:srgbClr val="A31515"/>
                </a:solidFill>
                <a:highlight>
                  <a:srgbClr val="FFFF00"/>
                </a:highlight>
                <a:latin typeface="SFMono-Regular"/>
              </a:rPr>
              <a:t>delegatedSubscriptionId</a:t>
            </a:r>
            <a:r>
              <a:rPr lang="en-CA">
                <a:solidFill>
                  <a:srgbClr val="A31515"/>
                </a:solidFill>
                <a:highlight>
                  <a:srgbClr val="FFFF00"/>
                </a:highlight>
                <a:latin typeface="SFMono-Regular"/>
              </a:rPr>
              <a:t>}"</a:t>
            </a:r>
            <a:r>
              <a:rPr lang="en-CA">
                <a:solidFill>
                  <a:srgbClr val="171717"/>
                </a:solidFill>
                <a:highlight>
                  <a:srgbClr val="FFFF00"/>
                </a:highlight>
                <a:latin typeface="SFMono-Regular"/>
              </a:rPr>
              <a:t> </a:t>
            </a:r>
            <a:br>
              <a:rPr lang="en-CA"/>
            </a:br>
            <a:endParaRPr lang="en-US"/>
          </a:p>
        </p:txBody>
      </p:sp>
    </p:spTree>
    <p:extLst>
      <p:ext uri="{BB962C8B-B14F-4D97-AF65-F5344CB8AC3E}">
        <p14:creationId xmlns:p14="http://schemas.microsoft.com/office/powerpoint/2010/main" val="4839196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1E677-9666-254F-B2FA-B7951C663C4A}"/>
              </a:ext>
            </a:extLst>
          </p:cNvPr>
          <p:cNvSpPr>
            <a:spLocks noGrp="1"/>
          </p:cNvSpPr>
          <p:nvPr>
            <p:ph type="title"/>
          </p:nvPr>
        </p:nvSpPr>
        <p:spPr>
          <a:xfrm>
            <a:off x="277302" y="132756"/>
            <a:ext cx="11306469" cy="1548886"/>
          </a:xfrm>
        </p:spPr>
        <p:txBody>
          <a:bodyPr/>
          <a:lstStyle/>
          <a:p>
            <a:r>
              <a:rPr lang="en-CA" sz="3600" b="1"/>
              <a:t>How to onboard a customer using Azure CLI</a:t>
            </a:r>
            <a:br>
              <a:rPr lang="en-CA" b="1"/>
            </a:br>
            <a:r>
              <a:rPr lang="en-CA" sz="2000" b="1"/>
              <a:t>Deploy the Lighthouse Azure Resource Manager templates/parameters </a:t>
            </a:r>
            <a:br>
              <a:rPr lang="en-CA" sz="2000" b="1"/>
            </a:br>
            <a:br>
              <a:rPr lang="en-CA" sz="2000" b="1"/>
            </a:br>
            <a:endParaRPr lang="en-US" sz="2000"/>
          </a:p>
        </p:txBody>
      </p:sp>
      <p:sp>
        <p:nvSpPr>
          <p:cNvPr id="6" name="Rectangle 5">
            <a:extLst>
              <a:ext uri="{FF2B5EF4-FFF2-40B4-BE49-F238E27FC236}">
                <a16:creationId xmlns:a16="http://schemas.microsoft.com/office/drawing/2014/main" id="{F1A0DAD9-0397-5244-8621-9DE716B79BEF}"/>
              </a:ext>
            </a:extLst>
          </p:cNvPr>
          <p:cNvSpPr/>
          <p:nvPr/>
        </p:nvSpPr>
        <p:spPr>
          <a:xfrm>
            <a:off x="277301" y="1701747"/>
            <a:ext cx="11306469" cy="4247317"/>
          </a:xfrm>
          <a:prstGeom prst="rect">
            <a:avLst/>
          </a:prstGeom>
        </p:spPr>
        <p:txBody>
          <a:bodyPr wrap="square">
            <a:spAutoFit/>
          </a:bodyPr>
          <a:lstStyle/>
          <a:p>
            <a:r>
              <a:rPr lang="en-CA">
                <a:solidFill>
                  <a:srgbClr val="008000"/>
                </a:solidFill>
                <a:latin typeface="SFMono-Regular"/>
              </a:rPr>
              <a:t># Log in first with </a:t>
            </a:r>
            <a:r>
              <a:rPr lang="en-CA" err="1">
                <a:solidFill>
                  <a:srgbClr val="008000"/>
                </a:solidFill>
                <a:latin typeface="SFMono-Regular"/>
              </a:rPr>
              <a:t>az</a:t>
            </a:r>
            <a:r>
              <a:rPr lang="en-CA">
                <a:solidFill>
                  <a:srgbClr val="008000"/>
                </a:solidFill>
                <a:latin typeface="SFMono-Regular"/>
              </a:rPr>
              <a:t> login if you're not using Cloud Shell (preferred way is to use Azure Cloud Shell)</a:t>
            </a:r>
          </a:p>
          <a:p>
            <a:endParaRPr lang="en-CA">
              <a:solidFill>
                <a:srgbClr val="008000"/>
              </a:solidFill>
              <a:latin typeface="SFMono-Regular"/>
            </a:endParaRPr>
          </a:p>
          <a:p>
            <a:r>
              <a:rPr lang="en-CA">
                <a:solidFill>
                  <a:srgbClr val="008000"/>
                </a:solidFill>
                <a:latin typeface="SFMono-Regular"/>
              </a:rPr>
              <a:t># Deploy Azure Resource Manager template using template and parameter file locally</a:t>
            </a:r>
            <a:r>
              <a:rPr lang="en-CA">
                <a:solidFill>
                  <a:srgbClr val="171717"/>
                </a:solidFill>
                <a:latin typeface="SFMono-Regular"/>
              </a:rPr>
              <a:t> </a:t>
            </a:r>
          </a:p>
          <a:p>
            <a:r>
              <a:rPr lang="en-CA" err="1">
                <a:solidFill>
                  <a:srgbClr val="0101FD"/>
                </a:solidFill>
                <a:latin typeface="SFMono-Regular"/>
              </a:rPr>
              <a:t>az</a:t>
            </a:r>
            <a:r>
              <a:rPr lang="en-CA">
                <a:solidFill>
                  <a:srgbClr val="171717"/>
                </a:solidFill>
                <a:latin typeface="SFMono-Regular"/>
              </a:rPr>
              <a:t> </a:t>
            </a:r>
            <a:r>
              <a:rPr lang="en-CA">
                <a:solidFill>
                  <a:srgbClr val="0101FD"/>
                </a:solidFill>
                <a:latin typeface="SFMono-Regular"/>
              </a:rPr>
              <a:t>deployment</a:t>
            </a:r>
            <a:r>
              <a:rPr lang="en-CA">
                <a:solidFill>
                  <a:srgbClr val="171717"/>
                </a:solidFill>
                <a:latin typeface="SFMono-Regular"/>
              </a:rPr>
              <a:t> </a:t>
            </a:r>
            <a:r>
              <a:rPr lang="en-CA">
                <a:solidFill>
                  <a:srgbClr val="0101FD"/>
                </a:solidFill>
                <a:latin typeface="SFMono-Regular"/>
              </a:rPr>
              <a:t>create</a:t>
            </a:r>
            <a:r>
              <a:rPr lang="en-CA">
                <a:solidFill>
                  <a:srgbClr val="171717"/>
                </a:solidFill>
                <a:latin typeface="SFMono-Regular"/>
              </a:rPr>
              <a:t> </a:t>
            </a:r>
            <a:r>
              <a:rPr lang="en-CA">
                <a:solidFill>
                  <a:srgbClr val="007D9A"/>
                </a:solidFill>
                <a:latin typeface="SFMono-Regular"/>
              </a:rPr>
              <a:t>–name </a:t>
            </a:r>
            <a:r>
              <a:rPr lang="en-CA">
                <a:solidFill>
                  <a:srgbClr val="A31515"/>
                </a:solidFill>
                <a:latin typeface="SFMono-Regular"/>
              </a:rPr>
              <a:t>&lt;</a:t>
            </a:r>
            <a:r>
              <a:rPr lang="en-CA" err="1">
                <a:solidFill>
                  <a:srgbClr val="A31515"/>
                </a:solidFill>
                <a:latin typeface="SFMono-Regular"/>
              </a:rPr>
              <a:t>deploymentName</a:t>
            </a:r>
            <a:r>
              <a:rPr lang="en-CA">
                <a:solidFill>
                  <a:srgbClr val="A31515"/>
                </a:solidFill>
                <a:latin typeface="SFMono-Regular"/>
              </a:rPr>
              <a:t>&gt;</a:t>
            </a:r>
            <a:r>
              <a:rPr lang="en-CA">
                <a:solidFill>
                  <a:srgbClr val="171717"/>
                </a:solidFill>
                <a:latin typeface="SFMono-Regular"/>
              </a:rPr>
              <a:t> \ 	</a:t>
            </a:r>
            <a:r>
              <a:rPr lang="en-CA">
                <a:solidFill>
                  <a:srgbClr val="008000"/>
                </a:solidFill>
                <a:latin typeface="SFMono-Regular"/>
              </a:rPr>
              <a:t># If you get an error, remove --name</a:t>
            </a:r>
            <a:endParaRPr lang="en-CA">
              <a:solidFill>
                <a:srgbClr val="171717"/>
              </a:solidFill>
              <a:latin typeface="SFMono-Regular"/>
            </a:endParaRPr>
          </a:p>
          <a:p>
            <a:pPr lvl="5"/>
            <a:r>
              <a:rPr lang="en-CA">
                <a:solidFill>
                  <a:srgbClr val="007D9A"/>
                </a:solidFill>
                <a:latin typeface="SFMono-Regular"/>
              </a:rPr>
              <a:t>--location </a:t>
            </a:r>
            <a:r>
              <a:rPr lang="en-CA">
                <a:solidFill>
                  <a:srgbClr val="A31515"/>
                </a:solidFill>
                <a:latin typeface="SFMono-Regular"/>
              </a:rPr>
              <a:t>&lt;</a:t>
            </a:r>
            <a:r>
              <a:rPr lang="en-CA" err="1">
                <a:solidFill>
                  <a:srgbClr val="A31515"/>
                </a:solidFill>
                <a:latin typeface="SFMono-Regular"/>
              </a:rPr>
              <a:t>AzureRegion</a:t>
            </a:r>
            <a:r>
              <a:rPr lang="en-CA">
                <a:solidFill>
                  <a:srgbClr val="A31515"/>
                </a:solidFill>
                <a:latin typeface="SFMono-Regular"/>
              </a:rPr>
              <a:t>&gt;</a:t>
            </a:r>
            <a:r>
              <a:rPr lang="en-CA">
                <a:solidFill>
                  <a:srgbClr val="171717"/>
                </a:solidFill>
                <a:latin typeface="SFMono-Regular"/>
              </a:rPr>
              <a:t> \ </a:t>
            </a:r>
          </a:p>
          <a:p>
            <a:pPr lvl="5"/>
            <a:r>
              <a:rPr lang="en-CA">
                <a:solidFill>
                  <a:srgbClr val="007D9A"/>
                </a:solidFill>
                <a:latin typeface="SFMono-Regular"/>
              </a:rPr>
              <a:t>--template-file</a:t>
            </a:r>
            <a:r>
              <a:rPr lang="en-CA">
                <a:solidFill>
                  <a:srgbClr val="171717"/>
                </a:solidFill>
                <a:latin typeface="SFMono-Regular"/>
              </a:rPr>
              <a:t> </a:t>
            </a:r>
            <a:r>
              <a:rPr lang="en-CA">
                <a:solidFill>
                  <a:srgbClr val="A31515"/>
                </a:solidFill>
                <a:latin typeface="SFMono-Regular"/>
              </a:rPr>
              <a:t>&lt;</a:t>
            </a:r>
            <a:r>
              <a:rPr lang="en-CA" err="1">
                <a:solidFill>
                  <a:srgbClr val="A31515"/>
                </a:solidFill>
                <a:latin typeface="SFMono-Regular"/>
              </a:rPr>
              <a:t>pathToTemplateFile</a:t>
            </a:r>
            <a:r>
              <a:rPr lang="en-CA">
                <a:solidFill>
                  <a:srgbClr val="A31515"/>
                </a:solidFill>
                <a:latin typeface="SFMono-Regular"/>
              </a:rPr>
              <a:t>&gt;</a:t>
            </a:r>
            <a:r>
              <a:rPr lang="en-CA">
                <a:solidFill>
                  <a:srgbClr val="171717"/>
                </a:solidFill>
                <a:latin typeface="SFMono-Regular"/>
              </a:rPr>
              <a:t> \ </a:t>
            </a:r>
          </a:p>
          <a:p>
            <a:pPr lvl="5"/>
            <a:r>
              <a:rPr lang="en-CA">
                <a:solidFill>
                  <a:srgbClr val="007D9A"/>
                </a:solidFill>
                <a:latin typeface="SFMono-Regular"/>
              </a:rPr>
              <a:t>--parameters</a:t>
            </a:r>
            <a:r>
              <a:rPr lang="en-CA">
                <a:solidFill>
                  <a:srgbClr val="171717"/>
                </a:solidFill>
                <a:latin typeface="SFMono-Regular"/>
              </a:rPr>
              <a:t> </a:t>
            </a:r>
            <a:r>
              <a:rPr lang="en-CA">
                <a:solidFill>
                  <a:srgbClr val="A31515"/>
                </a:solidFill>
                <a:latin typeface="SFMono-Regular"/>
              </a:rPr>
              <a:t>&lt;parameters/</a:t>
            </a:r>
            <a:r>
              <a:rPr lang="en-CA" err="1">
                <a:solidFill>
                  <a:srgbClr val="A31515"/>
                </a:solidFill>
                <a:latin typeface="SFMono-Regular"/>
              </a:rPr>
              <a:t>parameterFile</a:t>
            </a:r>
            <a:r>
              <a:rPr lang="en-CA">
                <a:solidFill>
                  <a:srgbClr val="A31515"/>
                </a:solidFill>
                <a:latin typeface="SFMono-Regular"/>
              </a:rPr>
              <a:t>&gt;</a:t>
            </a:r>
            <a:r>
              <a:rPr lang="en-CA">
                <a:solidFill>
                  <a:srgbClr val="171717"/>
                </a:solidFill>
                <a:latin typeface="SFMono-Regular"/>
              </a:rPr>
              <a:t> \ </a:t>
            </a:r>
          </a:p>
          <a:p>
            <a:pPr lvl="5"/>
            <a:r>
              <a:rPr lang="en-CA">
                <a:solidFill>
                  <a:srgbClr val="007D9A"/>
                </a:solidFill>
                <a:latin typeface="SFMono-Regular"/>
              </a:rPr>
              <a:t>--verbose</a:t>
            </a:r>
            <a:r>
              <a:rPr lang="en-CA">
                <a:solidFill>
                  <a:srgbClr val="171717"/>
                </a:solidFill>
                <a:latin typeface="SFMono-Regular"/>
              </a:rPr>
              <a:t> </a:t>
            </a:r>
          </a:p>
          <a:p>
            <a:r>
              <a:rPr lang="en-CA">
                <a:solidFill>
                  <a:srgbClr val="008000"/>
                </a:solidFill>
                <a:latin typeface="SFMono-Regular"/>
              </a:rPr>
              <a:t># Or</a:t>
            </a:r>
            <a:endParaRPr lang="en-CA">
              <a:solidFill>
                <a:srgbClr val="171717"/>
              </a:solidFill>
              <a:latin typeface="SFMono-Regular"/>
            </a:endParaRPr>
          </a:p>
          <a:p>
            <a:r>
              <a:rPr lang="en-CA">
                <a:solidFill>
                  <a:srgbClr val="008000"/>
                </a:solidFill>
                <a:latin typeface="SFMono-Regular"/>
              </a:rPr>
              <a:t># Deploy external Azure Resource Manager template, with local parameter file</a:t>
            </a:r>
            <a:r>
              <a:rPr lang="en-CA">
                <a:solidFill>
                  <a:srgbClr val="171717"/>
                </a:solidFill>
                <a:latin typeface="SFMono-Regular"/>
              </a:rPr>
              <a:t> </a:t>
            </a:r>
          </a:p>
          <a:p>
            <a:r>
              <a:rPr lang="en-CA" err="1">
                <a:solidFill>
                  <a:srgbClr val="0101FD"/>
                </a:solidFill>
                <a:latin typeface="SFMono-Regular"/>
              </a:rPr>
              <a:t>az</a:t>
            </a:r>
            <a:r>
              <a:rPr lang="en-CA">
                <a:solidFill>
                  <a:srgbClr val="171717"/>
                </a:solidFill>
                <a:latin typeface="SFMono-Regular"/>
              </a:rPr>
              <a:t> </a:t>
            </a:r>
            <a:r>
              <a:rPr lang="en-CA">
                <a:solidFill>
                  <a:srgbClr val="0101FD"/>
                </a:solidFill>
                <a:latin typeface="SFMono-Regular"/>
              </a:rPr>
              <a:t>deployment</a:t>
            </a:r>
            <a:r>
              <a:rPr lang="en-CA">
                <a:solidFill>
                  <a:srgbClr val="171717"/>
                </a:solidFill>
                <a:latin typeface="SFMono-Regular"/>
              </a:rPr>
              <a:t> </a:t>
            </a:r>
            <a:r>
              <a:rPr lang="en-CA">
                <a:solidFill>
                  <a:srgbClr val="0101FD"/>
                </a:solidFill>
                <a:latin typeface="SFMono-Regular"/>
              </a:rPr>
              <a:t>create</a:t>
            </a:r>
            <a:r>
              <a:rPr lang="en-CA">
                <a:solidFill>
                  <a:srgbClr val="171717"/>
                </a:solidFill>
                <a:latin typeface="SFMono-Regular"/>
              </a:rPr>
              <a:t> </a:t>
            </a:r>
            <a:r>
              <a:rPr lang="en-CA">
                <a:solidFill>
                  <a:srgbClr val="007D9A"/>
                </a:solidFill>
                <a:latin typeface="SFMono-Regular"/>
              </a:rPr>
              <a:t>–name </a:t>
            </a:r>
            <a:r>
              <a:rPr lang="en-CA">
                <a:solidFill>
                  <a:srgbClr val="A31515"/>
                </a:solidFill>
                <a:latin typeface="SFMono-Regular"/>
              </a:rPr>
              <a:t>&lt;</a:t>
            </a:r>
            <a:r>
              <a:rPr lang="en-CA" err="1">
                <a:solidFill>
                  <a:srgbClr val="A31515"/>
                </a:solidFill>
                <a:latin typeface="SFMono-Regular"/>
              </a:rPr>
              <a:t>deploymentName</a:t>
            </a:r>
            <a:r>
              <a:rPr lang="en-CA">
                <a:solidFill>
                  <a:srgbClr val="A31515"/>
                </a:solidFill>
                <a:latin typeface="SFMono-Regular"/>
              </a:rPr>
              <a:t> \ 	</a:t>
            </a:r>
            <a:r>
              <a:rPr lang="en-CA">
                <a:solidFill>
                  <a:srgbClr val="008000"/>
                </a:solidFill>
                <a:latin typeface="SFMono-Regular"/>
              </a:rPr>
              <a:t> # If you get an error, remove --name</a:t>
            </a:r>
            <a:endParaRPr lang="en-CA">
              <a:solidFill>
                <a:srgbClr val="A31515"/>
              </a:solidFill>
              <a:latin typeface="SFMono-Regular"/>
            </a:endParaRPr>
          </a:p>
          <a:p>
            <a:pPr lvl="5"/>
            <a:r>
              <a:rPr lang="en-CA">
                <a:solidFill>
                  <a:srgbClr val="007D9A"/>
                </a:solidFill>
                <a:latin typeface="SFMono-Regular"/>
              </a:rPr>
              <a:t>--location</a:t>
            </a:r>
            <a:r>
              <a:rPr lang="en-CA">
                <a:solidFill>
                  <a:srgbClr val="A31515"/>
                </a:solidFill>
                <a:latin typeface="SFMono-Regular"/>
              </a:rPr>
              <a:t> &lt;</a:t>
            </a:r>
            <a:r>
              <a:rPr lang="en-CA" err="1">
                <a:solidFill>
                  <a:srgbClr val="A31515"/>
                </a:solidFill>
                <a:latin typeface="SFMono-Regular"/>
              </a:rPr>
              <a:t>AzureRegion</a:t>
            </a:r>
            <a:r>
              <a:rPr lang="en-CA">
                <a:solidFill>
                  <a:srgbClr val="A31515"/>
                </a:solidFill>
                <a:latin typeface="SFMono-Regular"/>
              </a:rPr>
              <a:t>&gt;</a:t>
            </a:r>
            <a:r>
              <a:rPr lang="en-CA">
                <a:solidFill>
                  <a:srgbClr val="171717"/>
                </a:solidFill>
                <a:latin typeface="SFMono-Regular"/>
              </a:rPr>
              <a:t> \ </a:t>
            </a:r>
          </a:p>
          <a:p>
            <a:pPr lvl="5"/>
            <a:r>
              <a:rPr lang="en-CA">
                <a:solidFill>
                  <a:srgbClr val="007D9A"/>
                </a:solidFill>
                <a:latin typeface="SFMono-Regular"/>
              </a:rPr>
              <a:t>--template-</a:t>
            </a:r>
            <a:r>
              <a:rPr lang="en-CA" err="1">
                <a:solidFill>
                  <a:srgbClr val="007D9A"/>
                </a:solidFill>
                <a:latin typeface="SFMono-Regular"/>
              </a:rPr>
              <a:t>uri</a:t>
            </a:r>
            <a:r>
              <a:rPr lang="en-CA">
                <a:solidFill>
                  <a:srgbClr val="171717"/>
                </a:solidFill>
                <a:latin typeface="SFMono-Regular"/>
              </a:rPr>
              <a:t> </a:t>
            </a:r>
            <a:r>
              <a:rPr lang="en-CA">
                <a:solidFill>
                  <a:srgbClr val="A31515"/>
                </a:solidFill>
                <a:latin typeface="SFMono-Regular"/>
              </a:rPr>
              <a:t>&lt;</a:t>
            </a:r>
            <a:r>
              <a:rPr lang="en-CA" err="1">
                <a:solidFill>
                  <a:srgbClr val="A31515"/>
                </a:solidFill>
                <a:latin typeface="SFMono-Regular"/>
              </a:rPr>
              <a:t>templateUri</a:t>
            </a:r>
            <a:r>
              <a:rPr lang="en-CA">
                <a:solidFill>
                  <a:srgbClr val="A31515"/>
                </a:solidFill>
                <a:latin typeface="SFMono-Regular"/>
              </a:rPr>
              <a:t>&gt;</a:t>
            </a:r>
            <a:r>
              <a:rPr lang="en-CA">
                <a:solidFill>
                  <a:srgbClr val="171717"/>
                </a:solidFill>
                <a:latin typeface="SFMono-Regular"/>
              </a:rPr>
              <a:t> \ </a:t>
            </a:r>
          </a:p>
          <a:p>
            <a:pPr lvl="5"/>
            <a:r>
              <a:rPr lang="en-CA">
                <a:solidFill>
                  <a:srgbClr val="007D9A"/>
                </a:solidFill>
                <a:latin typeface="SFMono-Regular"/>
              </a:rPr>
              <a:t>--parameters</a:t>
            </a:r>
            <a:r>
              <a:rPr lang="en-CA">
                <a:solidFill>
                  <a:srgbClr val="171717"/>
                </a:solidFill>
                <a:latin typeface="SFMono-Regular"/>
              </a:rPr>
              <a:t> </a:t>
            </a:r>
            <a:r>
              <a:rPr lang="en-CA">
                <a:solidFill>
                  <a:srgbClr val="A31515"/>
                </a:solidFill>
                <a:latin typeface="SFMono-Regular"/>
              </a:rPr>
              <a:t>&lt;</a:t>
            </a:r>
            <a:r>
              <a:rPr lang="en-CA" err="1">
                <a:solidFill>
                  <a:srgbClr val="A31515"/>
                </a:solidFill>
                <a:latin typeface="SFMono-Regular"/>
              </a:rPr>
              <a:t>parameterFile</a:t>
            </a:r>
            <a:r>
              <a:rPr lang="en-CA">
                <a:solidFill>
                  <a:srgbClr val="A31515"/>
                </a:solidFill>
                <a:latin typeface="SFMono-Regular"/>
              </a:rPr>
              <a:t>&gt;</a:t>
            </a:r>
            <a:r>
              <a:rPr lang="en-CA">
                <a:solidFill>
                  <a:srgbClr val="171717"/>
                </a:solidFill>
                <a:latin typeface="SFMono-Regular"/>
              </a:rPr>
              <a:t> \ </a:t>
            </a:r>
          </a:p>
          <a:p>
            <a:pPr lvl="5"/>
            <a:r>
              <a:rPr lang="en-CA">
                <a:solidFill>
                  <a:srgbClr val="007D9A"/>
                </a:solidFill>
                <a:latin typeface="SFMono-Regular"/>
              </a:rPr>
              <a:t>--verbose</a:t>
            </a:r>
            <a:endParaRPr lang="en-US"/>
          </a:p>
        </p:txBody>
      </p:sp>
      <p:sp>
        <p:nvSpPr>
          <p:cNvPr id="7" name="Rectangle 6">
            <a:extLst>
              <a:ext uri="{FF2B5EF4-FFF2-40B4-BE49-F238E27FC236}">
                <a16:creationId xmlns:a16="http://schemas.microsoft.com/office/drawing/2014/main" id="{0AB619C7-9A69-4046-BD31-4DC270315F59}"/>
              </a:ext>
            </a:extLst>
          </p:cNvPr>
          <p:cNvSpPr/>
          <p:nvPr/>
        </p:nvSpPr>
        <p:spPr>
          <a:xfrm>
            <a:off x="277302" y="5949064"/>
            <a:ext cx="2111396" cy="369332"/>
          </a:xfrm>
          <a:prstGeom prst="rect">
            <a:avLst/>
          </a:prstGeom>
        </p:spPr>
        <p:txBody>
          <a:bodyPr wrap="square">
            <a:spAutoFit/>
          </a:bodyPr>
          <a:lstStyle/>
          <a:p>
            <a:r>
              <a:rPr lang="en-CA" err="1">
                <a:solidFill>
                  <a:srgbClr val="0101FD"/>
                </a:solidFill>
                <a:latin typeface="SFMono-Regular"/>
              </a:rPr>
              <a:t>az</a:t>
            </a:r>
            <a:r>
              <a:rPr lang="en-CA">
                <a:solidFill>
                  <a:srgbClr val="171717"/>
                </a:solidFill>
                <a:latin typeface="SFMono-Regular"/>
              </a:rPr>
              <a:t> </a:t>
            </a:r>
            <a:r>
              <a:rPr lang="en-CA">
                <a:solidFill>
                  <a:srgbClr val="0101FD"/>
                </a:solidFill>
                <a:latin typeface="SFMono-Regular"/>
              </a:rPr>
              <a:t>account</a:t>
            </a:r>
            <a:r>
              <a:rPr lang="en-CA">
                <a:solidFill>
                  <a:srgbClr val="171717"/>
                </a:solidFill>
                <a:latin typeface="SFMono-Regular"/>
              </a:rPr>
              <a:t> </a:t>
            </a:r>
            <a:r>
              <a:rPr lang="en-CA">
                <a:solidFill>
                  <a:srgbClr val="0101FD"/>
                </a:solidFill>
                <a:latin typeface="SFMono-Regular"/>
              </a:rPr>
              <a:t>list</a:t>
            </a:r>
            <a:endParaRPr lang="en-US"/>
          </a:p>
        </p:txBody>
      </p:sp>
      <p:sp>
        <p:nvSpPr>
          <p:cNvPr id="8" name="Rectangle 7">
            <a:extLst>
              <a:ext uri="{FF2B5EF4-FFF2-40B4-BE49-F238E27FC236}">
                <a16:creationId xmlns:a16="http://schemas.microsoft.com/office/drawing/2014/main" id="{0E984418-8A2A-7349-B82F-968E8C939607}"/>
              </a:ext>
            </a:extLst>
          </p:cNvPr>
          <p:cNvSpPr/>
          <p:nvPr/>
        </p:nvSpPr>
        <p:spPr>
          <a:xfrm>
            <a:off x="277302" y="6318396"/>
            <a:ext cx="3504806" cy="369332"/>
          </a:xfrm>
          <a:prstGeom prst="rect">
            <a:avLst/>
          </a:prstGeom>
        </p:spPr>
        <p:txBody>
          <a:bodyPr wrap="none">
            <a:spAutoFit/>
          </a:bodyPr>
          <a:lstStyle/>
          <a:p>
            <a:r>
              <a:rPr lang="en-CA" err="1">
                <a:solidFill>
                  <a:srgbClr val="0101FD"/>
                </a:solidFill>
                <a:latin typeface="SFMono-Regular"/>
              </a:rPr>
              <a:t>az</a:t>
            </a:r>
            <a:r>
              <a:rPr lang="en-CA">
                <a:solidFill>
                  <a:srgbClr val="171717"/>
                </a:solidFill>
                <a:latin typeface="SFMono-Regular"/>
              </a:rPr>
              <a:t> </a:t>
            </a:r>
            <a:r>
              <a:rPr lang="en-CA" err="1">
                <a:solidFill>
                  <a:srgbClr val="171717"/>
                </a:solidFill>
                <a:latin typeface="SFMono-Regular"/>
              </a:rPr>
              <a:t>managedservices</a:t>
            </a:r>
            <a:r>
              <a:rPr lang="en-CA">
                <a:solidFill>
                  <a:srgbClr val="171717"/>
                </a:solidFill>
                <a:latin typeface="SFMono-Regular"/>
              </a:rPr>
              <a:t> </a:t>
            </a:r>
            <a:r>
              <a:rPr lang="en-CA">
                <a:solidFill>
                  <a:srgbClr val="0101FD"/>
                </a:solidFill>
                <a:latin typeface="SFMono-Regular"/>
              </a:rPr>
              <a:t>assignment</a:t>
            </a:r>
            <a:r>
              <a:rPr lang="en-CA">
                <a:solidFill>
                  <a:srgbClr val="171717"/>
                </a:solidFill>
                <a:latin typeface="SFMono-Regular"/>
              </a:rPr>
              <a:t> </a:t>
            </a:r>
            <a:r>
              <a:rPr lang="en-CA">
                <a:solidFill>
                  <a:srgbClr val="0101FD"/>
                </a:solidFill>
                <a:latin typeface="SFMono-Regular"/>
              </a:rPr>
              <a:t>list</a:t>
            </a:r>
            <a:endParaRPr lang="en-US"/>
          </a:p>
        </p:txBody>
      </p:sp>
    </p:spTree>
    <p:extLst>
      <p:ext uri="{BB962C8B-B14F-4D97-AF65-F5344CB8AC3E}">
        <p14:creationId xmlns:p14="http://schemas.microsoft.com/office/powerpoint/2010/main" val="21278840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F0601CE-9478-5B4D-34AE-40C1E3910E39}"/>
              </a:ext>
            </a:extLst>
          </p:cNvPr>
          <p:cNvSpPr>
            <a:spLocks noGrp="1"/>
          </p:cNvSpPr>
          <p:nvPr>
            <p:ph type="title"/>
          </p:nvPr>
        </p:nvSpPr>
        <p:spPr>
          <a:xfrm>
            <a:off x="410875" y="312651"/>
            <a:ext cx="11151917" cy="498598"/>
          </a:xfrm>
        </p:spPr>
        <p:txBody>
          <a:bodyPr/>
          <a:lstStyle/>
          <a:p>
            <a:r>
              <a:rPr lang="fr-FR"/>
              <a:t>Option 2: Microsoft Commercial Marketplace</a:t>
            </a:r>
            <a:endParaRPr lang="de-AT"/>
          </a:p>
        </p:txBody>
      </p:sp>
      <p:sp>
        <p:nvSpPr>
          <p:cNvPr id="2" name="Footer Placeholder 1">
            <a:extLst>
              <a:ext uri="{FF2B5EF4-FFF2-40B4-BE49-F238E27FC236}">
                <a16:creationId xmlns:a16="http://schemas.microsoft.com/office/drawing/2014/main" id="{A3AFB9E5-CDD5-456C-B1A8-9F0B6D7D6F72}"/>
              </a:ext>
            </a:extLst>
          </p:cNvPr>
          <p:cNvSpPr>
            <a:spLocks noGrp="1"/>
          </p:cNvSpPr>
          <p:nvPr>
            <p:ph type="ftr" sz="quarter" idx="4294967295"/>
          </p:nvPr>
        </p:nvSpPr>
        <p:spPr>
          <a:xfrm>
            <a:off x="604838" y="6450013"/>
            <a:ext cx="11587162" cy="119062"/>
          </a:xfrm>
          <a:prstGeom prst="rect">
            <a:avLst/>
          </a:prstGeom>
        </p:spPr>
        <p:txBody>
          <a:bodyPr vert="horz" lIns="91440" tIns="45720" rIns="91440" bIns="45720" numCol="2" rtlCol="0" anchor="ctr"/>
          <a:lstStyle>
            <a:defPPr>
              <a:defRPr lang="en-US"/>
            </a:defPPr>
            <a:lvl1pPr marL="0" algn="l" defTabSz="686047" rtl="0" eaLnBrk="1" latinLnBrk="0" hangingPunct="1">
              <a:defRPr sz="686" kern="1200">
                <a:solidFill>
                  <a:schemeClr val="tx1">
                    <a:tint val="75000"/>
                  </a:schemeClr>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defTabSz="914367"/>
            <a:r>
              <a:rPr lang="en-US">
                <a:solidFill>
                  <a:schemeClr val="bg1">
                    <a:lumMod val="65000"/>
                  </a:schemeClr>
                </a:solidFill>
              </a:rPr>
              <a:t>© Microsoft Corporation                                                                                  								                                Azure </a:t>
            </a:r>
            <a:endParaRPr lang="en-US">
              <a:solidFill>
                <a:srgbClr val="FFFFFF">
                  <a:lumMod val="65000"/>
                </a:srgbClr>
              </a:solidFill>
              <a:latin typeface="Segoe UI"/>
            </a:endParaRPr>
          </a:p>
        </p:txBody>
      </p:sp>
      <p:sp>
        <p:nvSpPr>
          <p:cNvPr id="18" name="Text Placeholder 2">
            <a:extLst>
              <a:ext uri="{FF2B5EF4-FFF2-40B4-BE49-F238E27FC236}">
                <a16:creationId xmlns:a16="http://schemas.microsoft.com/office/drawing/2014/main" id="{2295D5D3-95F1-4003-87E6-6252CD0C86FA}"/>
              </a:ext>
            </a:extLst>
          </p:cNvPr>
          <p:cNvSpPr txBox="1">
            <a:spLocks/>
          </p:cNvSpPr>
          <p:nvPr/>
        </p:nvSpPr>
        <p:spPr>
          <a:xfrm>
            <a:off x="708026" y="2119328"/>
            <a:ext cx="5508479" cy="2775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32" kern="1200" spc="-50" baseline="0">
                <a:solidFill>
                  <a:schemeClr val="tx1"/>
                </a:solidFill>
                <a:latin typeface="+mj-lt"/>
                <a:ea typeface="+mn-ea"/>
                <a:cs typeface="+mn-cs"/>
              </a:defRPr>
            </a:lvl1pPr>
            <a:lvl2pPr marL="466298"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1398895"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1865193"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200"/>
              </a:spcBef>
            </a:pPr>
            <a:r>
              <a:rPr lang="en-US" sz="1804" spc="-49">
                <a:solidFill>
                  <a:srgbClr val="0078D4"/>
                </a:solidFill>
                <a:latin typeface="Segoe UI Semibold"/>
              </a:rPr>
              <a:t>Partner requirements:</a:t>
            </a:r>
            <a:endParaRPr lang="en-US" sz="1402" spc="-49">
              <a:solidFill>
                <a:srgbClr val="0078D4"/>
              </a:solidFill>
              <a:latin typeface="Segoe UI" panose="020B0502040204020203" pitchFamily="34" charset="0"/>
            </a:endParaRPr>
          </a:p>
        </p:txBody>
      </p:sp>
      <p:sp>
        <p:nvSpPr>
          <p:cNvPr id="19" name="Text Placeholder 2">
            <a:extLst>
              <a:ext uri="{FF2B5EF4-FFF2-40B4-BE49-F238E27FC236}">
                <a16:creationId xmlns:a16="http://schemas.microsoft.com/office/drawing/2014/main" id="{19AEE468-AF3C-4483-BF2D-DA066D438796}"/>
              </a:ext>
            </a:extLst>
          </p:cNvPr>
          <p:cNvSpPr txBox="1">
            <a:spLocks/>
          </p:cNvSpPr>
          <p:nvPr/>
        </p:nvSpPr>
        <p:spPr>
          <a:xfrm>
            <a:off x="708027" y="2542133"/>
            <a:ext cx="3651647" cy="12612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32" kern="1200" spc="-50" baseline="0">
                <a:solidFill>
                  <a:schemeClr val="tx1"/>
                </a:solidFill>
                <a:latin typeface="+mj-lt"/>
                <a:ea typeface="+mn-ea"/>
                <a:cs typeface="+mn-cs"/>
              </a:defRPr>
            </a:lvl1pPr>
            <a:lvl2pPr marL="466298"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1398895"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1865193"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8072" indent="-168072" defTabSz="914367">
              <a:spcAft>
                <a:spcPts val="1176"/>
              </a:spcAft>
              <a:buFont typeface="Arial" panose="020B0604020202020204" pitchFamily="34" charset="0"/>
              <a:buChar char="•"/>
            </a:pPr>
            <a:r>
              <a:rPr lang="en-US" sz="1804" spc="-49">
                <a:solidFill>
                  <a:srgbClr val="000000"/>
                </a:solidFill>
                <a:latin typeface="Segoe UI" panose="020B0502040204020203" pitchFamily="34" charset="0"/>
              </a:rPr>
              <a:t>Account in Partner Center</a:t>
            </a:r>
          </a:p>
          <a:p>
            <a:pPr marL="168072" indent="-168072" defTabSz="914367">
              <a:spcAft>
                <a:spcPts val="1176"/>
              </a:spcAft>
              <a:buFont typeface="Arial" panose="020B0604020202020204" pitchFamily="34" charset="0"/>
              <a:buChar char="•"/>
            </a:pPr>
            <a:r>
              <a:rPr lang="en-US" sz="1804" spc="-49">
                <a:solidFill>
                  <a:srgbClr val="000000"/>
                </a:solidFill>
                <a:latin typeface="Segoe UI" panose="020B0502040204020203" pitchFamily="34" charset="0"/>
              </a:rPr>
              <a:t>Silver or Gold Cloud Platform competency level or Azure Expert MSP status</a:t>
            </a:r>
          </a:p>
        </p:txBody>
      </p:sp>
      <p:sp>
        <p:nvSpPr>
          <p:cNvPr id="20" name="TextBox 19">
            <a:extLst>
              <a:ext uri="{FF2B5EF4-FFF2-40B4-BE49-F238E27FC236}">
                <a16:creationId xmlns:a16="http://schemas.microsoft.com/office/drawing/2014/main" id="{E6ADB3E6-C2E3-45AF-BDF0-81EC11E8953E}"/>
              </a:ext>
            </a:extLst>
          </p:cNvPr>
          <p:cNvSpPr txBox="1"/>
          <p:nvPr/>
        </p:nvSpPr>
        <p:spPr>
          <a:xfrm>
            <a:off x="575504" y="4088718"/>
            <a:ext cx="4437638" cy="645694"/>
          </a:xfrm>
          <a:prstGeom prst="rect">
            <a:avLst/>
          </a:prstGeom>
          <a:noFill/>
        </p:spPr>
        <p:txBody>
          <a:bodyPr wrap="square">
            <a:spAutoFit/>
          </a:bodyPr>
          <a:lstStyle/>
          <a:p>
            <a:pPr defTabSz="914367"/>
            <a:r>
              <a:rPr lang="en-US" sz="1804">
                <a:solidFill>
                  <a:srgbClr val="000000"/>
                </a:solidFill>
                <a:latin typeface="Segoe UI Semibold"/>
              </a:rPr>
              <a:t>How to: </a:t>
            </a:r>
            <a:r>
              <a:rPr lang="en-US" sz="1804">
                <a:solidFill>
                  <a:srgbClr val="000000"/>
                </a:solidFill>
                <a:latin typeface="Segoe UI Semibold"/>
                <a:hlinkClick r:id="rId2"/>
              </a:rPr>
              <a:t>Create a Managed Service offer in Microsoft Commercial Marketplace</a:t>
            </a:r>
            <a:endParaRPr lang="en-US" sz="1804">
              <a:solidFill>
                <a:srgbClr val="000000"/>
              </a:solidFill>
              <a:latin typeface="Segoe UI Semibold"/>
            </a:endParaRPr>
          </a:p>
        </p:txBody>
      </p:sp>
      <p:pic>
        <p:nvPicPr>
          <p:cNvPr id="22" name="Picture 2" descr="Illustrates the left-navigation menu.">
            <a:extLst>
              <a:ext uri="{FF2B5EF4-FFF2-40B4-BE49-F238E27FC236}">
                <a16:creationId xmlns:a16="http://schemas.microsoft.com/office/drawing/2014/main" id="{A0E465CA-8319-4145-A3D0-2539741C0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136" y="1690936"/>
            <a:ext cx="5828919" cy="41655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6704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2410B4-F3B9-EC83-E5C2-F6B1215F72CF}"/>
              </a:ext>
            </a:extLst>
          </p:cNvPr>
          <p:cNvSpPr>
            <a:spLocks noGrp="1"/>
          </p:cNvSpPr>
          <p:nvPr>
            <p:ph type="title"/>
          </p:nvPr>
        </p:nvSpPr>
        <p:spPr>
          <a:xfrm>
            <a:off x="410875" y="312651"/>
            <a:ext cx="11151917" cy="498598"/>
          </a:xfrm>
        </p:spPr>
        <p:txBody>
          <a:bodyPr/>
          <a:lstStyle/>
          <a:p>
            <a:r>
              <a:rPr lang="fr-FR"/>
              <a:t>Option 2: Microsoft Commercial Marketplace</a:t>
            </a:r>
            <a:endParaRPr lang="de-AT"/>
          </a:p>
        </p:txBody>
      </p:sp>
      <p:sp>
        <p:nvSpPr>
          <p:cNvPr id="2" name="Footer Placeholder 1">
            <a:extLst>
              <a:ext uri="{FF2B5EF4-FFF2-40B4-BE49-F238E27FC236}">
                <a16:creationId xmlns:a16="http://schemas.microsoft.com/office/drawing/2014/main" id="{A3AFB9E5-CDD5-456C-B1A8-9F0B6D7D6F72}"/>
              </a:ext>
            </a:extLst>
          </p:cNvPr>
          <p:cNvSpPr>
            <a:spLocks noGrp="1"/>
          </p:cNvSpPr>
          <p:nvPr>
            <p:ph type="ftr" sz="quarter" idx="4294967295"/>
          </p:nvPr>
        </p:nvSpPr>
        <p:spPr>
          <a:xfrm>
            <a:off x="604838" y="6450013"/>
            <a:ext cx="11587162" cy="119062"/>
          </a:xfrm>
          <a:prstGeom prst="rect">
            <a:avLst/>
          </a:prstGeom>
        </p:spPr>
        <p:txBody>
          <a:bodyPr vert="horz" lIns="91440" tIns="45720" rIns="91440" bIns="45720" numCol="2" rtlCol="0" anchor="ctr"/>
          <a:lstStyle>
            <a:defPPr>
              <a:defRPr lang="en-US"/>
            </a:defPPr>
            <a:lvl1pPr marL="0" algn="l" defTabSz="686047" rtl="0" eaLnBrk="1" latinLnBrk="0" hangingPunct="1">
              <a:defRPr sz="686" kern="1200">
                <a:solidFill>
                  <a:schemeClr val="tx1">
                    <a:tint val="75000"/>
                  </a:schemeClr>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defTabSz="914367"/>
            <a:r>
              <a:rPr lang="en-US">
                <a:solidFill>
                  <a:schemeClr val="bg1">
                    <a:lumMod val="65000"/>
                  </a:schemeClr>
                </a:solidFill>
              </a:rPr>
              <a:t>© Microsoft Corporation                                                                                  								                                Azure </a:t>
            </a:r>
            <a:endParaRPr lang="en-US">
              <a:solidFill>
                <a:srgbClr val="FFFFFF">
                  <a:lumMod val="65000"/>
                </a:srgbClr>
              </a:solidFill>
              <a:latin typeface="Segoe UI"/>
            </a:endParaRPr>
          </a:p>
        </p:txBody>
      </p:sp>
      <p:sp>
        <p:nvSpPr>
          <p:cNvPr id="20" name="TextBox 19">
            <a:extLst>
              <a:ext uri="{FF2B5EF4-FFF2-40B4-BE49-F238E27FC236}">
                <a16:creationId xmlns:a16="http://schemas.microsoft.com/office/drawing/2014/main" id="{E6ADB3E6-C2E3-45AF-BDF0-81EC11E8953E}"/>
              </a:ext>
            </a:extLst>
          </p:cNvPr>
          <p:cNvSpPr txBox="1"/>
          <p:nvPr/>
        </p:nvSpPr>
        <p:spPr>
          <a:xfrm>
            <a:off x="575504" y="2438286"/>
            <a:ext cx="3817681" cy="1756048"/>
          </a:xfrm>
          <a:prstGeom prst="rect">
            <a:avLst/>
          </a:prstGeom>
          <a:noFill/>
        </p:spPr>
        <p:txBody>
          <a:bodyPr wrap="square">
            <a:spAutoFit/>
          </a:bodyPr>
          <a:lstStyle/>
          <a:p>
            <a:pPr defTabSz="914367"/>
            <a:r>
              <a:rPr lang="en-US" sz="1804">
                <a:solidFill>
                  <a:srgbClr val="000000"/>
                </a:solidFill>
                <a:latin typeface="Segoe UI"/>
              </a:rPr>
              <a:t>Customers select offers in Azure Portal Service offer blade</a:t>
            </a:r>
            <a:endParaRPr lang="en-US" sz="1804">
              <a:solidFill>
                <a:srgbClr val="000000"/>
              </a:solidFill>
              <a:latin typeface="Segoe UI Semibold"/>
              <a:hlinkClick r:id="" action="ppaction://noaction"/>
            </a:endParaRPr>
          </a:p>
          <a:p>
            <a:pPr defTabSz="914367"/>
            <a:endParaRPr lang="en-US" sz="1804">
              <a:solidFill>
                <a:srgbClr val="000000"/>
              </a:solidFill>
              <a:latin typeface="Segoe UI Semibold"/>
              <a:hlinkClick r:id="" action="ppaction://noaction"/>
            </a:endParaRPr>
          </a:p>
          <a:p>
            <a:pPr defTabSz="914367"/>
            <a:r>
              <a:rPr lang="en-US" sz="1804">
                <a:solidFill>
                  <a:srgbClr val="000000"/>
                </a:solidFill>
                <a:latin typeface="Segoe UI Semibold"/>
              </a:rPr>
              <a:t>How to: </a:t>
            </a:r>
            <a:r>
              <a:rPr lang="en-US" sz="1804">
                <a:solidFill>
                  <a:srgbClr val="000000"/>
                </a:solidFill>
                <a:latin typeface="Segoe UI Semibold"/>
                <a:hlinkClick r:id="rId2"/>
              </a:rPr>
              <a:t>Create a Managed Service offer in Microsoft Commercial Marketplace</a:t>
            </a:r>
            <a:endParaRPr lang="en-US" sz="1804">
              <a:solidFill>
                <a:srgbClr val="000000"/>
              </a:solidFill>
              <a:latin typeface="Segoe UI Semibold"/>
            </a:endParaRPr>
          </a:p>
        </p:txBody>
      </p:sp>
      <p:pic>
        <p:nvPicPr>
          <p:cNvPr id="9" name="Picture 8">
            <a:extLst>
              <a:ext uri="{FF2B5EF4-FFF2-40B4-BE49-F238E27FC236}">
                <a16:creationId xmlns:a16="http://schemas.microsoft.com/office/drawing/2014/main" id="{A63DDD63-C6E8-42F3-BBC3-6B4F88B3C1D0}"/>
              </a:ext>
            </a:extLst>
          </p:cNvPr>
          <p:cNvPicPr>
            <a:picLocks noChangeAspect="1"/>
          </p:cNvPicPr>
          <p:nvPr/>
        </p:nvPicPr>
        <p:blipFill>
          <a:blip r:embed="rId3"/>
          <a:stretch>
            <a:fillRect/>
          </a:stretch>
        </p:blipFill>
        <p:spPr>
          <a:xfrm>
            <a:off x="4633057" y="1817727"/>
            <a:ext cx="7368691" cy="4231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11628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0AE7A7B-D11E-27B5-7112-D61464362E17}"/>
              </a:ext>
            </a:extLst>
          </p:cNvPr>
          <p:cNvSpPr>
            <a:spLocks noGrp="1"/>
          </p:cNvSpPr>
          <p:nvPr>
            <p:ph type="title"/>
          </p:nvPr>
        </p:nvSpPr>
        <p:spPr>
          <a:xfrm>
            <a:off x="410875" y="312651"/>
            <a:ext cx="11151917" cy="498598"/>
          </a:xfrm>
        </p:spPr>
        <p:txBody>
          <a:bodyPr/>
          <a:lstStyle/>
          <a:p>
            <a:r>
              <a:rPr lang="de-AT"/>
              <a:t>Option 3: ARM </a:t>
            </a:r>
            <a:r>
              <a:rPr lang="de-AT" err="1"/>
              <a:t>templates</a:t>
            </a:r>
            <a:r>
              <a:rPr lang="de-AT"/>
              <a:t> via Azure Portal</a:t>
            </a:r>
          </a:p>
        </p:txBody>
      </p:sp>
      <p:sp>
        <p:nvSpPr>
          <p:cNvPr id="2" name="Footer Placeholder 1">
            <a:extLst>
              <a:ext uri="{FF2B5EF4-FFF2-40B4-BE49-F238E27FC236}">
                <a16:creationId xmlns:a16="http://schemas.microsoft.com/office/drawing/2014/main" id="{A3AFB9E5-CDD5-456C-B1A8-9F0B6D7D6F72}"/>
              </a:ext>
            </a:extLst>
          </p:cNvPr>
          <p:cNvSpPr>
            <a:spLocks noGrp="1"/>
          </p:cNvSpPr>
          <p:nvPr>
            <p:ph type="ftr" sz="quarter" idx="4294967295"/>
          </p:nvPr>
        </p:nvSpPr>
        <p:spPr>
          <a:xfrm>
            <a:off x="604838" y="6450013"/>
            <a:ext cx="11587162" cy="119062"/>
          </a:xfrm>
          <a:prstGeom prst="rect">
            <a:avLst/>
          </a:prstGeom>
        </p:spPr>
        <p:txBody>
          <a:bodyPr vert="horz" lIns="91440" tIns="45720" rIns="91440" bIns="45720" numCol="2" rtlCol="0" anchor="ctr"/>
          <a:lstStyle>
            <a:defPPr>
              <a:defRPr lang="en-US"/>
            </a:defPPr>
            <a:lvl1pPr marL="0" algn="l" defTabSz="686047" rtl="0" eaLnBrk="1" latinLnBrk="0" hangingPunct="1">
              <a:defRPr sz="686" kern="1200">
                <a:solidFill>
                  <a:schemeClr val="tx1">
                    <a:tint val="75000"/>
                  </a:schemeClr>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defTabSz="914367"/>
            <a:r>
              <a:rPr lang="en-US">
                <a:solidFill>
                  <a:schemeClr val="bg1">
                    <a:lumMod val="65000"/>
                  </a:schemeClr>
                </a:solidFill>
              </a:rPr>
              <a:t>© Microsoft Corporation                                                                                  								                                Azure </a:t>
            </a:r>
            <a:endParaRPr lang="en-US">
              <a:solidFill>
                <a:srgbClr val="FFFFFF">
                  <a:lumMod val="65000"/>
                </a:srgbClr>
              </a:solidFill>
              <a:latin typeface="Segoe UI"/>
            </a:endParaRPr>
          </a:p>
        </p:txBody>
      </p:sp>
      <p:sp>
        <p:nvSpPr>
          <p:cNvPr id="11" name="TextBox 10">
            <a:extLst>
              <a:ext uri="{FF2B5EF4-FFF2-40B4-BE49-F238E27FC236}">
                <a16:creationId xmlns:a16="http://schemas.microsoft.com/office/drawing/2014/main" id="{D5561D4A-DA8E-409C-9B6F-B5AC065192AA}"/>
              </a:ext>
            </a:extLst>
          </p:cNvPr>
          <p:cNvSpPr txBox="1"/>
          <p:nvPr/>
        </p:nvSpPr>
        <p:spPr>
          <a:xfrm>
            <a:off x="575504" y="1926395"/>
            <a:ext cx="2968307" cy="923282"/>
          </a:xfrm>
          <a:prstGeom prst="rect">
            <a:avLst/>
          </a:prstGeom>
          <a:noFill/>
        </p:spPr>
        <p:txBody>
          <a:bodyPr wrap="square">
            <a:spAutoFit/>
          </a:bodyPr>
          <a:lstStyle/>
          <a:p>
            <a:pPr defTabSz="914367"/>
            <a:r>
              <a:rPr lang="en-US" sz="1804">
                <a:solidFill>
                  <a:srgbClr val="000000"/>
                </a:solidFill>
                <a:latin typeface="Segoe UI"/>
              </a:rPr>
              <a:t>Quickly and easily author ARM template offers in the Azure Portal</a:t>
            </a:r>
          </a:p>
        </p:txBody>
      </p:sp>
      <p:pic>
        <p:nvPicPr>
          <p:cNvPr id="7" name="Picture 1">
            <a:extLst>
              <a:ext uri="{FF2B5EF4-FFF2-40B4-BE49-F238E27FC236}">
                <a16:creationId xmlns:a16="http://schemas.microsoft.com/office/drawing/2014/main" id="{EF83CF6B-A781-4A2D-9E6F-4AAD32EC4CE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735524" y="1926394"/>
            <a:ext cx="5921041" cy="4258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1529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8C4D107-7340-DBE7-0789-612D8AE6976E}"/>
              </a:ext>
            </a:extLst>
          </p:cNvPr>
          <p:cNvSpPr>
            <a:spLocks noGrp="1"/>
          </p:cNvSpPr>
          <p:nvPr>
            <p:ph type="title"/>
          </p:nvPr>
        </p:nvSpPr>
        <p:spPr>
          <a:xfrm>
            <a:off x="410875" y="312651"/>
            <a:ext cx="11151917" cy="498598"/>
          </a:xfrm>
        </p:spPr>
        <p:txBody>
          <a:bodyPr/>
          <a:lstStyle/>
          <a:p>
            <a:r>
              <a:rPr lang="de-AT"/>
              <a:t>Option 3: ARM </a:t>
            </a:r>
            <a:r>
              <a:rPr lang="de-AT" err="1"/>
              <a:t>templates</a:t>
            </a:r>
            <a:r>
              <a:rPr lang="de-AT"/>
              <a:t> via Azure Portal</a:t>
            </a:r>
          </a:p>
        </p:txBody>
      </p:sp>
      <p:sp>
        <p:nvSpPr>
          <p:cNvPr id="2" name="Footer Placeholder 1">
            <a:extLst>
              <a:ext uri="{FF2B5EF4-FFF2-40B4-BE49-F238E27FC236}">
                <a16:creationId xmlns:a16="http://schemas.microsoft.com/office/drawing/2014/main" id="{A3AFB9E5-CDD5-456C-B1A8-9F0B6D7D6F72}"/>
              </a:ext>
            </a:extLst>
          </p:cNvPr>
          <p:cNvSpPr>
            <a:spLocks noGrp="1"/>
          </p:cNvSpPr>
          <p:nvPr>
            <p:ph type="ftr" sz="quarter" idx="4294967295"/>
          </p:nvPr>
        </p:nvSpPr>
        <p:spPr>
          <a:xfrm>
            <a:off x="604838" y="6450013"/>
            <a:ext cx="11587162" cy="119062"/>
          </a:xfrm>
          <a:prstGeom prst="rect">
            <a:avLst/>
          </a:prstGeom>
        </p:spPr>
        <p:txBody>
          <a:bodyPr vert="horz" lIns="91440" tIns="45720" rIns="91440" bIns="45720" numCol="2" rtlCol="0" anchor="ctr"/>
          <a:lstStyle>
            <a:defPPr>
              <a:defRPr lang="en-US"/>
            </a:defPPr>
            <a:lvl1pPr marL="0" algn="l" defTabSz="686047" rtl="0" eaLnBrk="1" latinLnBrk="0" hangingPunct="1">
              <a:defRPr sz="686" kern="1200">
                <a:solidFill>
                  <a:schemeClr val="tx1">
                    <a:tint val="75000"/>
                  </a:schemeClr>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defTabSz="914367"/>
            <a:r>
              <a:rPr lang="en-US">
                <a:solidFill>
                  <a:schemeClr val="bg1">
                    <a:lumMod val="65000"/>
                  </a:schemeClr>
                </a:solidFill>
              </a:rPr>
              <a:t>© Microsoft Corporation                                                                                  								                                Azure </a:t>
            </a:r>
            <a:endParaRPr lang="en-US">
              <a:solidFill>
                <a:srgbClr val="FFFFFF">
                  <a:lumMod val="65000"/>
                </a:srgbClr>
              </a:solidFill>
              <a:latin typeface="Segoe UI"/>
            </a:endParaRPr>
          </a:p>
        </p:txBody>
      </p:sp>
      <p:sp>
        <p:nvSpPr>
          <p:cNvPr id="11" name="TextBox 10">
            <a:extLst>
              <a:ext uri="{FF2B5EF4-FFF2-40B4-BE49-F238E27FC236}">
                <a16:creationId xmlns:a16="http://schemas.microsoft.com/office/drawing/2014/main" id="{D5561D4A-DA8E-409C-9B6F-B5AC065192AA}"/>
              </a:ext>
            </a:extLst>
          </p:cNvPr>
          <p:cNvSpPr txBox="1"/>
          <p:nvPr/>
        </p:nvSpPr>
        <p:spPr>
          <a:xfrm>
            <a:off x="575504" y="1852879"/>
            <a:ext cx="2968307" cy="1200871"/>
          </a:xfrm>
          <a:prstGeom prst="rect">
            <a:avLst/>
          </a:prstGeom>
          <a:noFill/>
        </p:spPr>
        <p:txBody>
          <a:bodyPr wrap="square">
            <a:spAutoFit/>
          </a:bodyPr>
          <a:lstStyle/>
          <a:p>
            <a:pPr defTabSz="914367"/>
            <a:r>
              <a:rPr lang="en-US" sz="1804">
                <a:solidFill>
                  <a:srgbClr val="000000"/>
                </a:solidFill>
                <a:latin typeface="Segoe UI"/>
              </a:rPr>
              <a:t>Quickly and easily deploy ARM templates via the My Service providers blade in the Azure Portal</a:t>
            </a:r>
          </a:p>
        </p:txBody>
      </p:sp>
      <p:pic>
        <p:nvPicPr>
          <p:cNvPr id="8" name="Picture 2">
            <a:extLst>
              <a:ext uri="{FF2B5EF4-FFF2-40B4-BE49-F238E27FC236}">
                <a16:creationId xmlns:a16="http://schemas.microsoft.com/office/drawing/2014/main" id="{D0A87BAC-8631-47F3-AD07-B0C3CF71A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7574" y="1852879"/>
            <a:ext cx="7281060" cy="4061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52578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D30C24-CCCE-44A5-BF81-984465BC8CC2}"/>
              </a:ext>
            </a:extLst>
          </p:cNvPr>
          <p:cNvSpPr>
            <a:spLocks noGrp="1"/>
          </p:cNvSpPr>
          <p:nvPr>
            <p:ph type="title"/>
          </p:nvPr>
        </p:nvSpPr>
        <p:spPr/>
        <p:txBody>
          <a:bodyPr/>
          <a:lstStyle/>
          <a:p>
            <a:r>
              <a:rPr lang="de-AT" sz="3600"/>
              <a:t>Unique Selling Proposition (</a:t>
            </a:r>
            <a:r>
              <a:rPr lang="en-US"/>
              <a:t>USP)</a:t>
            </a:r>
            <a:endParaRPr lang="en-AT"/>
          </a:p>
        </p:txBody>
      </p:sp>
      <p:graphicFrame>
        <p:nvGraphicFramePr>
          <p:cNvPr id="5" name="SmartArt Placeholder 4">
            <a:extLst>
              <a:ext uri="{FF2B5EF4-FFF2-40B4-BE49-F238E27FC236}">
                <a16:creationId xmlns:a16="http://schemas.microsoft.com/office/drawing/2014/main" id="{A8544EE2-0C95-4FEB-BD51-6BE159A47AE6}"/>
              </a:ext>
            </a:extLst>
          </p:cNvPr>
          <p:cNvGraphicFramePr>
            <a:graphicFrameLocks noGrp="1"/>
          </p:cNvGraphicFramePr>
          <p:nvPr>
            <p:ph type="dgm" sz="quarter" idx="10"/>
            <p:extLst>
              <p:ext uri="{D42A27DB-BD31-4B8C-83A1-F6EECF244321}">
                <p14:modId xmlns:p14="http://schemas.microsoft.com/office/powerpoint/2010/main" val="1934232086"/>
              </p:ext>
            </p:extLst>
          </p:nvPr>
        </p:nvGraphicFramePr>
        <p:xfrm>
          <a:off x="1314450" y="1444625"/>
          <a:ext cx="9561513" cy="4645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93789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ooter Placeholder 95">
            <a:extLst>
              <a:ext uri="{FF2B5EF4-FFF2-40B4-BE49-F238E27FC236}">
                <a16:creationId xmlns:a16="http://schemas.microsoft.com/office/drawing/2014/main" id="{73EEC2BA-4C4A-4D61-8135-C85306E7BB77}"/>
              </a:ext>
            </a:extLst>
          </p:cNvPr>
          <p:cNvSpPr>
            <a:spLocks noGrp="1"/>
          </p:cNvSpPr>
          <p:nvPr>
            <p:ph type="ftr" sz="quarter" idx="3"/>
          </p:nvPr>
        </p:nvSpPr>
        <p:spPr>
          <a:xfrm>
            <a:off x="361839" y="6449766"/>
            <a:ext cx="11586711" cy="118279"/>
          </a:xfrm>
        </p:spPr>
        <p:txBody>
          <a:bodyPr/>
          <a:lstStyle/>
          <a:p>
            <a:pPr defTabSz="914367"/>
            <a:r>
              <a:rPr lang="en-US">
                <a:solidFill>
                  <a:srgbClr val="FFFFFF">
                    <a:lumMod val="65000"/>
                  </a:srgbClr>
                </a:solidFill>
                <a:latin typeface="Segoe UI"/>
              </a:rPr>
              <a:t>© Microsoft Corporation                                                                                  								                                Azure </a:t>
            </a:r>
          </a:p>
        </p:txBody>
      </p:sp>
      <p:sp>
        <p:nvSpPr>
          <p:cNvPr id="22" name="Rectangle 21">
            <a:extLst>
              <a:ext uri="{FF2B5EF4-FFF2-40B4-BE49-F238E27FC236}">
                <a16:creationId xmlns:a16="http://schemas.microsoft.com/office/drawing/2014/main" id="{FC4B3EAE-5300-409D-BD3C-E74704A96864}"/>
              </a:ext>
            </a:extLst>
          </p:cNvPr>
          <p:cNvSpPr/>
          <p:nvPr/>
        </p:nvSpPr>
        <p:spPr bwMode="auto">
          <a:xfrm>
            <a:off x="455995" y="4874446"/>
            <a:ext cx="11306469" cy="1009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rgbClr val="EBEBEB">
                    <a:alpha val="0"/>
                  </a:srgbClr>
                </a:solidFill>
                <a:latin typeface="Segoe UI"/>
                <a:ea typeface="Segoe UI" pitchFamily="34" charset="0"/>
                <a:cs typeface="Segoe UI" pitchFamily="34" charset="0"/>
              </a:rPr>
              <a:t>1</a:t>
            </a:r>
          </a:p>
        </p:txBody>
      </p:sp>
      <p:sp>
        <p:nvSpPr>
          <p:cNvPr id="55" name="Rectangle 54">
            <a:extLst>
              <a:ext uri="{FF2B5EF4-FFF2-40B4-BE49-F238E27FC236}">
                <a16:creationId xmlns:a16="http://schemas.microsoft.com/office/drawing/2014/main" id="{465C30CA-8227-4142-A75F-7118D99F3C6C}"/>
              </a:ext>
              <a:ext uri="{C183D7F6-B498-43B3-948B-1728B52AA6E4}">
                <adec:decorative xmlns:adec="http://schemas.microsoft.com/office/drawing/2017/decorative" val="1"/>
              </a:ext>
            </a:extLst>
          </p:cNvPr>
          <p:cNvSpPr/>
          <p:nvPr/>
        </p:nvSpPr>
        <p:spPr bwMode="auto">
          <a:xfrm>
            <a:off x="455995" y="3773187"/>
            <a:ext cx="11306469" cy="1009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E2D0B745-721D-4A2C-9370-FF7508AE30D5}"/>
              </a:ext>
              <a:ext uri="{C183D7F6-B498-43B3-948B-1728B52AA6E4}">
                <adec:decorative xmlns:adec="http://schemas.microsoft.com/office/drawing/2017/decorative" val="1"/>
              </a:ext>
            </a:extLst>
          </p:cNvPr>
          <p:cNvSpPr/>
          <p:nvPr/>
        </p:nvSpPr>
        <p:spPr bwMode="auto">
          <a:xfrm>
            <a:off x="455995" y="2671929"/>
            <a:ext cx="11306469" cy="1009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descr="Toolkit bounding box">
            <a:extLst>
              <a:ext uri="{FF2B5EF4-FFF2-40B4-BE49-F238E27FC236}">
                <a16:creationId xmlns:a16="http://schemas.microsoft.com/office/drawing/2014/main" id="{21CB17ED-7C8E-42AD-AC5E-16DC32827005}"/>
              </a:ext>
            </a:extLst>
          </p:cNvPr>
          <p:cNvSpPr/>
          <p:nvPr/>
        </p:nvSpPr>
        <p:spPr bwMode="auto">
          <a:xfrm>
            <a:off x="455995" y="2087296"/>
            <a:ext cx="11306469" cy="3889357"/>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000B933A-1A8F-408F-ABF1-3E4C8E93AEE8}"/>
              </a:ext>
            </a:extLst>
          </p:cNvPr>
          <p:cNvSpPr/>
          <p:nvPr/>
        </p:nvSpPr>
        <p:spPr bwMode="auto">
          <a:xfrm>
            <a:off x="713709" y="5002267"/>
            <a:ext cx="361172" cy="355464"/>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a:solidFill>
                  <a:srgbClr val="FFFFFF"/>
                </a:solidFill>
                <a:latin typeface="Segoe UI"/>
                <a:cs typeface="Segoe UI" pitchFamily="34" charset="0"/>
              </a:rPr>
              <a:t>1</a:t>
            </a:r>
          </a:p>
        </p:txBody>
      </p:sp>
      <p:grpSp>
        <p:nvGrpSpPr>
          <p:cNvPr id="28" name="Group 27">
            <a:extLst>
              <a:ext uri="{FF2B5EF4-FFF2-40B4-BE49-F238E27FC236}">
                <a16:creationId xmlns:a16="http://schemas.microsoft.com/office/drawing/2014/main" id="{996DC44B-3B29-444B-912F-97D69BBE77D8}"/>
              </a:ext>
              <a:ext uri="{C183D7F6-B498-43B3-948B-1728B52AA6E4}">
                <adec:decorative xmlns:adec="http://schemas.microsoft.com/office/drawing/2017/decorative" val="1"/>
              </a:ext>
            </a:extLst>
          </p:cNvPr>
          <p:cNvGrpSpPr/>
          <p:nvPr/>
        </p:nvGrpSpPr>
        <p:grpSpPr>
          <a:xfrm>
            <a:off x="1000607" y="3899879"/>
            <a:ext cx="10616880" cy="675010"/>
            <a:chOff x="1020670" y="4262474"/>
            <a:chExt cx="10829771" cy="688545"/>
          </a:xfrm>
        </p:grpSpPr>
        <p:sp>
          <p:nvSpPr>
            <p:cNvPr id="40" name="Rectangle 39">
              <a:extLst>
                <a:ext uri="{FF2B5EF4-FFF2-40B4-BE49-F238E27FC236}">
                  <a16:creationId xmlns:a16="http://schemas.microsoft.com/office/drawing/2014/main" id="{CFBCBCA5-F6AC-46D8-8B91-662E6FB2A6D4}"/>
                </a:ext>
              </a:extLst>
            </p:cNvPr>
            <p:cNvSpPr/>
            <p:nvPr/>
          </p:nvSpPr>
          <p:spPr bwMode="auto">
            <a:xfrm>
              <a:off x="1062575" y="4262474"/>
              <a:ext cx="10787866" cy="3625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b="1">
                  <a:solidFill>
                    <a:srgbClr val="0078D3"/>
                  </a:solidFill>
                  <a:latin typeface="Segoe UI Semibold"/>
                  <a:cs typeface="Segoe UI" pitchFamily="34" charset="0"/>
                </a:rPr>
                <a:t>Cross-tenant experience integrated into Azure and third-party services</a:t>
              </a:r>
            </a:p>
          </p:txBody>
        </p:sp>
        <p:sp>
          <p:nvSpPr>
            <p:cNvPr id="33" name="Rectangle 32">
              <a:extLst>
                <a:ext uri="{FF2B5EF4-FFF2-40B4-BE49-F238E27FC236}">
                  <a16:creationId xmlns:a16="http://schemas.microsoft.com/office/drawing/2014/main" id="{CE3A5A14-8A87-43D6-95FE-62F818B711A1}"/>
                </a:ext>
              </a:extLst>
            </p:cNvPr>
            <p:cNvSpPr/>
            <p:nvPr/>
          </p:nvSpPr>
          <p:spPr bwMode="auto">
            <a:xfrm>
              <a:off x="1020670" y="4763428"/>
              <a:ext cx="1255464" cy="1597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29" kern="0">
                  <a:solidFill>
                    <a:srgbClr val="3C3C41"/>
                  </a:solidFill>
                  <a:latin typeface="Segoe UI Semibold"/>
                  <a:cs typeface="Segoe UI" pitchFamily="34" charset="0"/>
                </a:rPr>
                <a:t>Azure Policy</a:t>
              </a:r>
            </a:p>
          </p:txBody>
        </p:sp>
        <p:sp>
          <p:nvSpPr>
            <p:cNvPr id="34" name="Rectangle 33">
              <a:extLst>
                <a:ext uri="{FF2B5EF4-FFF2-40B4-BE49-F238E27FC236}">
                  <a16:creationId xmlns:a16="http://schemas.microsoft.com/office/drawing/2014/main" id="{6ED021F6-5CD6-4A84-9EF9-979BC47DB55F}"/>
                </a:ext>
              </a:extLst>
            </p:cNvPr>
            <p:cNvSpPr/>
            <p:nvPr/>
          </p:nvSpPr>
          <p:spPr bwMode="auto">
            <a:xfrm>
              <a:off x="2474619" y="4758143"/>
              <a:ext cx="923682" cy="1703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29" kern="0">
                  <a:solidFill>
                    <a:srgbClr val="3C3C41"/>
                  </a:solidFill>
                  <a:latin typeface="Segoe UI Semibold"/>
                  <a:cs typeface="Segoe UI" pitchFamily="34" charset="0"/>
                </a:rPr>
                <a:t>Azure Monitor</a:t>
              </a:r>
            </a:p>
          </p:txBody>
        </p:sp>
        <p:sp>
          <p:nvSpPr>
            <p:cNvPr id="35" name="Picture Placeholder 3">
              <a:extLst>
                <a:ext uri="{FF2B5EF4-FFF2-40B4-BE49-F238E27FC236}">
                  <a16:creationId xmlns:a16="http://schemas.microsoft.com/office/drawing/2014/main" id="{EDE92AC6-C4A8-48FB-9615-56E00D943BF1}"/>
                </a:ext>
              </a:extLst>
            </p:cNvPr>
            <p:cNvSpPr txBox="1">
              <a:spLocks/>
            </p:cNvSpPr>
            <p:nvPr/>
          </p:nvSpPr>
          <p:spPr>
            <a:xfrm>
              <a:off x="3596786" y="4759318"/>
              <a:ext cx="923682" cy="167959"/>
            </a:xfrm>
            <a:prstGeom prst="rect">
              <a:avLst/>
            </a:prstGeom>
            <a:noFill/>
          </p:spPr>
          <p:txBody>
            <a:bodyPr lIns="182854" tIns="146284" rIns="182854" bIns="146284"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00000"/>
                </a:lnSpc>
                <a:spcBef>
                  <a:spcPts val="800"/>
                </a:spcBef>
                <a:buNone/>
                <a:defRPr/>
              </a:pPr>
              <a:r>
                <a:rPr lang="en-US" sz="1000" kern="0">
                  <a:solidFill>
                    <a:srgbClr val="3C3C41"/>
                  </a:solidFill>
                  <a:latin typeface="Segoe UI Semibold"/>
                  <a:cs typeface="Segoe UI"/>
                </a:rPr>
                <a:t>Azure Advisor</a:t>
              </a:r>
              <a:endParaRPr lang="en-US" sz="1000" kern="0">
                <a:solidFill>
                  <a:srgbClr val="3C3C41"/>
                </a:solidFill>
                <a:latin typeface="Segoe UI Semibold"/>
                <a:cs typeface="Segoe UI" pitchFamily="34" charset="0"/>
              </a:endParaRPr>
            </a:p>
          </p:txBody>
        </p:sp>
        <p:sp>
          <p:nvSpPr>
            <p:cNvPr id="38" name="Freeform: Shape 37">
              <a:extLst>
                <a:ext uri="{FF2B5EF4-FFF2-40B4-BE49-F238E27FC236}">
                  <a16:creationId xmlns:a16="http://schemas.microsoft.com/office/drawing/2014/main" id="{946A8FE3-073C-4DC7-A61C-324A2FC7D0C0}"/>
                </a:ext>
              </a:extLst>
            </p:cNvPr>
            <p:cNvSpPr/>
            <p:nvPr/>
          </p:nvSpPr>
          <p:spPr bwMode="auto">
            <a:xfrm>
              <a:off x="2293384" y="4790058"/>
              <a:ext cx="120923" cy="125897"/>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F21B39DA-BDF2-45C5-A287-8350A63F5641}"/>
                </a:ext>
              </a:extLst>
            </p:cNvPr>
            <p:cNvSpPr/>
            <p:nvPr/>
          </p:nvSpPr>
          <p:spPr bwMode="auto">
            <a:xfrm>
              <a:off x="3415551" y="4790058"/>
              <a:ext cx="120923" cy="125897"/>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8C622B47-B4A2-4C9D-9171-8059A65A8B7F}"/>
                </a:ext>
              </a:extLst>
            </p:cNvPr>
            <p:cNvSpPr/>
            <p:nvPr/>
          </p:nvSpPr>
          <p:spPr bwMode="auto">
            <a:xfrm>
              <a:off x="4580780" y="4790058"/>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720C6C07-830B-4BE8-B0D6-317F532E0A24}"/>
                </a:ext>
              </a:extLst>
            </p:cNvPr>
            <p:cNvSpPr/>
            <p:nvPr/>
          </p:nvSpPr>
          <p:spPr>
            <a:xfrm>
              <a:off x="4651746" y="4735575"/>
              <a:ext cx="984313" cy="215444"/>
            </a:xfrm>
            <a:prstGeom prst="rect">
              <a:avLst/>
            </a:prstGeom>
            <a:noFill/>
          </p:spPr>
          <p:txBody>
            <a:bodyPr lIns="182854" tIns="146284" rIns="182854" bIns="146284" anchor="ctr" anchorCtr="0">
              <a:noAutofit/>
            </a:bodyPr>
            <a:lstStyle/>
            <a:p>
              <a:pPr algn="ctr" defTabSz="914367">
                <a:spcBef>
                  <a:spcPts val="800"/>
                </a:spcBef>
                <a:buSzPct val="90000"/>
              </a:pPr>
              <a:r>
                <a:rPr lang="en-US" sz="1029" kern="0">
                  <a:solidFill>
                    <a:srgbClr val="3C3C41"/>
                  </a:solidFill>
                  <a:latin typeface="Segoe UI Semibold"/>
                  <a:cs typeface="Segoe UI" pitchFamily="34" charset="0"/>
                </a:rPr>
                <a:t>Azure Portal</a:t>
              </a:r>
            </a:p>
          </p:txBody>
        </p:sp>
        <p:sp>
          <p:nvSpPr>
            <p:cNvPr id="9" name="Rectangle 8">
              <a:extLst>
                <a:ext uri="{FF2B5EF4-FFF2-40B4-BE49-F238E27FC236}">
                  <a16:creationId xmlns:a16="http://schemas.microsoft.com/office/drawing/2014/main" id="{406EBD42-8B4D-4065-920D-9A72739FF861}"/>
                </a:ext>
              </a:extLst>
            </p:cNvPr>
            <p:cNvSpPr/>
            <p:nvPr/>
          </p:nvSpPr>
          <p:spPr>
            <a:xfrm>
              <a:off x="5721837" y="4735575"/>
              <a:ext cx="1862292" cy="215444"/>
            </a:xfrm>
            <a:prstGeom prst="rect">
              <a:avLst/>
            </a:prstGeom>
            <a:noFill/>
          </p:spPr>
          <p:txBody>
            <a:bodyPr lIns="182854" tIns="146284" rIns="182854" bIns="146284" anchor="ctr" anchorCtr="0">
              <a:noAutofit/>
            </a:bodyPr>
            <a:lstStyle/>
            <a:p>
              <a:pPr algn="ctr" defTabSz="914367">
                <a:spcBef>
                  <a:spcPts val="800"/>
                </a:spcBef>
                <a:buSzPct val="90000"/>
              </a:pPr>
              <a:r>
                <a:rPr lang="en-US" sz="1029" kern="0">
                  <a:solidFill>
                    <a:srgbClr val="3C3C41"/>
                  </a:solidFill>
                  <a:latin typeface="Segoe UI Semibold"/>
                  <a:cs typeface="Segoe UI" pitchFamily="34" charset="0"/>
                </a:rPr>
                <a:t>Azure Kubernetes Service (AKS)</a:t>
              </a:r>
            </a:p>
          </p:txBody>
        </p:sp>
        <p:sp>
          <p:nvSpPr>
            <p:cNvPr id="10" name="Rectangle 9">
              <a:extLst>
                <a:ext uri="{FF2B5EF4-FFF2-40B4-BE49-F238E27FC236}">
                  <a16:creationId xmlns:a16="http://schemas.microsoft.com/office/drawing/2014/main" id="{F2592B46-21E1-48C0-8B88-43536964E4C5}"/>
                </a:ext>
              </a:extLst>
            </p:cNvPr>
            <p:cNvSpPr/>
            <p:nvPr/>
          </p:nvSpPr>
          <p:spPr>
            <a:xfrm>
              <a:off x="7696924" y="4735575"/>
              <a:ext cx="1560773" cy="215444"/>
            </a:xfrm>
            <a:prstGeom prst="rect">
              <a:avLst/>
            </a:prstGeom>
            <a:noFill/>
          </p:spPr>
          <p:txBody>
            <a:bodyPr lIns="182854" tIns="146284" rIns="182854" bIns="146284" anchor="ctr" anchorCtr="0">
              <a:noAutofit/>
            </a:bodyPr>
            <a:lstStyle/>
            <a:p>
              <a:pPr algn="ctr" defTabSz="914367">
                <a:spcBef>
                  <a:spcPts val="800"/>
                </a:spcBef>
                <a:buSzPct val="90000"/>
              </a:pPr>
              <a:r>
                <a:rPr lang="en-US" sz="1029" kern="0">
                  <a:solidFill>
                    <a:srgbClr val="3C3C41"/>
                  </a:solidFill>
                  <a:latin typeface="Segoe UI Semibold"/>
                  <a:cs typeface="Segoe UI" pitchFamily="34" charset="0"/>
                </a:rPr>
                <a:t>Azure Virtual Network</a:t>
              </a:r>
            </a:p>
          </p:txBody>
        </p:sp>
        <p:sp>
          <p:nvSpPr>
            <p:cNvPr id="53" name="Rectangle 52">
              <a:extLst>
                <a:ext uri="{FF2B5EF4-FFF2-40B4-BE49-F238E27FC236}">
                  <a16:creationId xmlns:a16="http://schemas.microsoft.com/office/drawing/2014/main" id="{8674D60E-38C2-4561-9025-8B478F749C35}"/>
                </a:ext>
              </a:extLst>
            </p:cNvPr>
            <p:cNvSpPr/>
            <p:nvPr/>
          </p:nvSpPr>
          <p:spPr>
            <a:xfrm>
              <a:off x="9292586" y="4735575"/>
              <a:ext cx="1324491" cy="215444"/>
            </a:xfrm>
            <a:prstGeom prst="rect">
              <a:avLst/>
            </a:prstGeom>
            <a:noFill/>
          </p:spPr>
          <p:txBody>
            <a:bodyPr lIns="182854" tIns="146284" rIns="182854" bIns="146284" anchor="ctr" anchorCtr="0">
              <a:noAutofit/>
            </a:bodyPr>
            <a:lstStyle/>
            <a:p>
              <a:pPr algn="ctr" defTabSz="914367">
                <a:spcBef>
                  <a:spcPts val="800"/>
                </a:spcBef>
                <a:buSzPct val="90000"/>
              </a:pPr>
              <a:r>
                <a:rPr lang="en-US" sz="1029" kern="0">
                  <a:solidFill>
                    <a:srgbClr val="3C3C41"/>
                  </a:solidFill>
                  <a:latin typeface="Segoe UI Semibold"/>
                  <a:cs typeface="Segoe UI" pitchFamily="34" charset="0"/>
                </a:rPr>
                <a:t>And more…</a:t>
              </a:r>
            </a:p>
          </p:txBody>
        </p:sp>
        <p:sp>
          <p:nvSpPr>
            <p:cNvPr id="70" name="Freeform: Shape 69">
              <a:extLst>
                <a:ext uri="{FF2B5EF4-FFF2-40B4-BE49-F238E27FC236}">
                  <a16:creationId xmlns:a16="http://schemas.microsoft.com/office/drawing/2014/main" id="{292187CF-6D29-4203-A139-EDFF9352C244}"/>
                </a:ext>
              </a:extLst>
            </p:cNvPr>
            <p:cNvSpPr/>
            <p:nvPr/>
          </p:nvSpPr>
          <p:spPr bwMode="auto">
            <a:xfrm>
              <a:off x="5682409" y="4783512"/>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3E5632D-15E1-4FD0-8FF0-12FF5B1C3807}"/>
                </a:ext>
              </a:extLst>
            </p:cNvPr>
            <p:cNvSpPr/>
            <p:nvPr/>
          </p:nvSpPr>
          <p:spPr bwMode="auto">
            <a:xfrm>
              <a:off x="7558556" y="4776864"/>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B6C875EC-AD6A-4F73-AFFC-E542CB8811B7}"/>
                </a:ext>
              </a:extLst>
            </p:cNvPr>
            <p:cNvSpPr/>
            <p:nvPr/>
          </p:nvSpPr>
          <p:spPr bwMode="auto">
            <a:xfrm>
              <a:off x="9178448" y="4776864"/>
              <a:ext cx="120923" cy="125898"/>
            </a:xfrm>
            <a:custGeom>
              <a:avLst/>
              <a:gdLst>
                <a:gd name="connsiteX0" fmla="*/ 251206 w 540214"/>
                <a:gd name="connsiteY0" fmla="*/ 126762 h 540214"/>
                <a:gd name="connsiteX1" fmla="*/ 289008 w 540214"/>
                <a:gd name="connsiteY1" fmla="*/ 126762 h 540214"/>
                <a:gd name="connsiteX2" fmla="*/ 289008 w 540214"/>
                <a:gd name="connsiteY2" fmla="*/ 251206 h 540214"/>
                <a:gd name="connsiteX3" fmla="*/ 413452 w 540214"/>
                <a:gd name="connsiteY3" fmla="*/ 251206 h 540214"/>
                <a:gd name="connsiteX4" fmla="*/ 413452 w 540214"/>
                <a:gd name="connsiteY4" fmla="*/ 289008 h 540214"/>
                <a:gd name="connsiteX5" fmla="*/ 289008 w 540214"/>
                <a:gd name="connsiteY5" fmla="*/ 289008 h 540214"/>
                <a:gd name="connsiteX6" fmla="*/ 289008 w 540214"/>
                <a:gd name="connsiteY6" fmla="*/ 413452 h 540214"/>
                <a:gd name="connsiteX7" fmla="*/ 251206 w 540214"/>
                <a:gd name="connsiteY7" fmla="*/ 413452 h 540214"/>
                <a:gd name="connsiteX8" fmla="*/ 251206 w 540214"/>
                <a:gd name="connsiteY8" fmla="*/ 289008 h 540214"/>
                <a:gd name="connsiteX9" fmla="*/ 126762 w 540214"/>
                <a:gd name="connsiteY9" fmla="*/ 289008 h 540214"/>
                <a:gd name="connsiteX10" fmla="*/ 126762 w 540214"/>
                <a:gd name="connsiteY10" fmla="*/ 251206 h 540214"/>
                <a:gd name="connsiteX11" fmla="*/ 251206 w 540214"/>
                <a:gd name="connsiteY11" fmla="*/ 251206 h 540214"/>
                <a:gd name="connsiteX12" fmla="*/ 270107 w 540214"/>
                <a:gd name="connsiteY12" fmla="*/ 34115 h 540214"/>
                <a:gd name="connsiteX13" fmla="*/ 34115 w 540214"/>
                <a:gd name="connsiteY13" fmla="*/ 270107 h 540214"/>
                <a:gd name="connsiteX14" fmla="*/ 270107 w 540214"/>
                <a:gd name="connsiteY14" fmla="*/ 506099 h 540214"/>
                <a:gd name="connsiteX15" fmla="*/ 506099 w 540214"/>
                <a:gd name="connsiteY15" fmla="*/ 270107 h 540214"/>
                <a:gd name="connsiteX16" fmla="*/ 270107 w 540214"/>
                <a:gd name="connsiteY16" fmla="*/ 34115 h 540214"/>
                <a:gd name="connsiteX17" fmla="*/ 270107 w 540214"/>
                <a:gd name="connsiteY17" fmla="*/ 0 h 540214"/>
                <a:gd name="connsiteX18" fmla="*/ 540214 w 540214"/>
                <a:gd name="connsiteY18" fmla="*/ 270107 h 540214"/>
                <a:gd name="connsiteX19" fmla="*/ 270107 w 540214"/>
                <a:gd name="connsiteY19" fmla="*/ 540214 h 540214"/>
                <a:gd name="connsiteX20" fmla="*/ 0 w 540214"/>
                <a:gd name="connsiteY20" fmla="*/ 270107 h 540214"/>
                <a:gd name="connsiteX21" fmla="*/ 270107 w 540214"/>
                <a:gd name="connsiteY21" fmla="*/ 0 h 54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214" h="540214">
                  <a:moveTo>
                    <a:pt x="251206" y="126762"/>
                  </a:moveTo>
                  <a:lnTo>
                    <a:pt x="289008" y="126762"/>
                  </a:lnTo>
                  <a:lnTo>
                    <a:pt x="289008" y="251206"/>
                  </a:lnTo>
                  <a:lnTo>
                    <a:pt x="413452" y="251206"/>
                  </a:lnTo>
                  <a:lnTo>
                    <a:pt x="413452" y="289008"/>
                  </a:lnTo>
                  <a:lnTo>
                    <a:pt x="289008" y="289008"/>
                  </a:lnTo>
                  <a:lnTo>
                    <a:pt x="289008" y="413452"/>
                  </a:lnTo>
                  <a:lnTo>
                    <a:pt x="251206" y="413452"/>
                  </a:lnTo>
                  <a:lnTo>
                    <a:pt x="251206" y="289008"/>
                  </a:lnTo>
                  <a:lnTo>
                    <a:pt x="126762" y="289008"/>
                  </a:lnTo>
                  <a:lnTo>
                    <a:pt x="126762" y="251206"/>
                  </a:lnTo>
                  <a:lnTo>
                    <a:pt x="251206" y="251206"/>
                  </a:lnTo>
                  <a:close/>
                  <a:moveTo>
                    <a:pt x="270107" y="34115"/>
                  </a:moveTo>
                  <a:cubicBezTo>
                    <a:pt x="139772" y="34115"/>
                    <a:pt x="34115" y="139772"/>
                    <a:pt x="34115" y="270107"/>
                  </a:cubicBezTo>
                  <a:cubicBezTo>
                    <a:pt x="34115" y="400442"/>
                    <a:pt x="139772" y="506099"/>
                    <a:pt x="270107" y="506099"/>
                  </a:cubicBezTo>
                  <a:cubicBezTo>
                    <a:pt x="400442" y="506099"/>
                    <a:pt x="506099" y="400442"/>
                    <a:pt x="506099" y="270107"/>
                  </a:cubicBezTo>
                  <a:cubicBezTo>
                    <a:pt x="506099" y="139772"/>
                    <a:pt x="400442" y="34115"/>
                    <a:pt x="270107" y="34115"/>
                  </a:cubicBezTo>
                  <a:close/>
                  <a:moveTo>
                    <a:pt x="270107" y="0"/>
                  </a:moveTo>
                  <a:cubicBezTo>
                    <a:pt x="419283" y="0"/>
                    <a:pt x="540214" y="120931"/>
                    <a:pt x="540214" y="270107"/>
                  </a:cubicBezTo>
                  <a:cubicBezTo>
                    <a:pt x="540214" y="419283"/>
                    <a:pt x="419283" y="540214"/>
                    <a:pt x="270107" y="540214"/>
                  </a:cubicBezTo>
                  <a:cubicBezTo>
                    <a:pt x="120931" y="540214"/>
                    <a:pt x="0" y="419283"/>
                    <a:pt x="0" y="270107"/>
                  </a:cubicBezTo>
                  <a:cubicBezTo>
                    <a:pt x="0" y="120931"/>
                    <a:pt x="120931" y="0"/>
                    <a:pt x="27010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7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5A394FA6-0C61-442C-AFF2-202BEDB94BF8}"/>
              </a:ext>
            </a:extLst>
          </p:cNvPr>
          <p:cNvSpPr>
            <a:spLocks noGrp="1"/>
          </p:cNvSpPr>
          <p:nvPr>
            <p:ph type="title"/>
          </p:nvPr>
        </p:nvSpPr>
        <p:spPr>
          <a:xfrm>
            <a:off x="455995" y="620827"/>
            <a:ext cx="11306469" cy="804604"/>
          </a:xfrm>
        </p:spPr>
        <p:txBody>
          <a:bodyPr/>
          <a:lstStyle/>
          <a:p>
            <a:r>
              <a:rPr lang="en-US" sz="2700">
                <a:cs typeface="Segoe UI"/>
              </a:rPr>
              <a:t>The Lighthouse architecture brings versatility and at-scale management capabilities into several scenarios</a:t>
            </a:r>
          </a:p>
        </p:txBody>
      </p:sp>
      <p:grpSp>
        <p:nvGrpSpPr>
          <p:cNvPr id="29" name="Group 28">
            <a:extLst>
              <a:ext uri="{FF2B5EF4-FFF2-40B4-BE49-F238E27FC236}">
                <a16:creationId xmlns:a16="http://schemas.microsoft.com/office/drawing/2014/main" id="{8F0A3E07-8780-4D33-B0C7-51D91CD93F89}"/>
              </a:ext>
              <a:ext uri="{C183D7F6-B498-43B3-948B-1728B52AA6E4}">
                <adec:decorative xmlns:adec="http://schemas.microsoft.com/office/drawing/2017/decorative" val="1"/>
              </a:ext>
            </a:extLst>
          </p:cNvPr>
          <p:cNvGrpSpPr/>
          <p:nvPr/>
        </p:nvGrpSpPr>
        <p:grpSpPr>
          <a:xfrm>
            <a:off x="1041688" y="2693896"/>
            <a:ext cx="10121933" cy="858459"/>
            <a:chOff x="1062575" y="3006908"/>
            <a:chExt cx="10324899" cy="875673"/>
          </a:xfrm>
        </p:grpSpPr>
        <p:sp>
          <p:nvSpPr>
            <p:cNvPr id="50" name="Rectangle 49">
              <a:extLst>
                <a:ext uri="{FF2B5EF4-FFF2-40B4-BE49-F238E27FC236}">
                  <a16:creationId xmlns:a16="http://schemas.microsoft.com/office/drawing/2014/main" id="{36891577-8B17-4BB2-AA85-4FD7D2CCEB38}"/>
                </a:ext>
              </a:extLst>
            </p:cNvPr>
            <p:cNvSpPr/>
            <p:nvPr/>
          </p:nvSpPr>
          <p:spPr bwMode="auto">
            <a:xfrm>
              <a:off x="1062575" y="3006908"/>
              <a:ext cx="10324899" cy="5652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b="1">
                  <a:solidFill>
                    <a:srgbClr val="0078D3"/>
                  </a:solidFill>
                  <a:latin typeface="Segoe UI Semibold"/>
                  <a:cs typeface="Segoe UI" pitchFamily="34" charset="0"/>
                </a:rPr>
                <a:t>Accessing new customer markets, enabling partner to partner scenarios</a:t>
              </a:r>
            </a:p>
          </p:txBody>
        </p:sp>
        <p:sp>
          <p:nvSpPr>
            <p:cNvPr id="13" name="Rectangle 12">
              <a:extLst>
                <a:ext uri="{FF2B5EF4-FFF2-40B4-BE49-F238E27FC236}">
                  <a16:creationId xmlns:a16="http://schemas.microsoft.com/office/drawing/2014/main" id="{AECFCC09-3129-4B1D-A003-CC4D1DCA8B20}"/>
                </a:ext>
              </a:extLst>
            </p:cNvPr>
            <p:cNvSpPr/>
            <p:nvPr/>
          </p:nvSpPr>
          <p:spPr>
            <a:xfrm>
              <a:off x="1621142" y="3565090"/>
              <a:ext cx="1987724" cy="253916"/>
            </a:xfrm>
            <a:prstGeom prst="rect">
              <a:avLst/>
            </a:prstGeom>
            <a:noFill/>
          </p:spPr>
          <p:txBody>
            <a:bodyPr lIns="182854" tIns="146284" rIns="182854" bIns="146284" anchor="ctr" anchorCtr="0">
              <a:noAutofit/>
            </a:bodyPr>
            <a:lstStyle/>
            <a:p>
              <a:pPr defTabSz="914367">
                <a:spcBef>
                  <a:spcPts val="800"/>
                </a:spcBef>
                <a:buSzPct val="90000"/>
              </a:pPr>
              <a:r>
                <a:rPr lang="en-US" sz="1000" kern="0">
                  <a:solidFill>
                    <a:srgbClr val="3C3C41"/>
                  </a:solidFill>
                  <a:latin typeface="Segoe UI Semibold"/>
                  <a:cs typeface="Segoe UI"/>
                </a:rPr>
                <a:t>Marketplace offers</a:t>
              </a:r>
              <a:endParaRPr lang="en-US" sz="1029" kern="0">
                <a:solidFill>
                  <a:srgbClr val="3C3C41"/>
                </a:solidFill>
                <a:latin typeface="Segoe UI Semibold"/>
                <a:cs typeface="Segoe UI" pitchFamily="34" charset="0"/>
              </a:endParaRPr>
            </a:p>
          </p:txBody>
        </p:sp>
        <p:sp>
          <p:nvSpPr>
            <p:cNvPr id="60" name="Rectangle 59">
              <a:extLst>
                <a:ext uri="{FF2B5EF4-FFF2-40B4-BE49-F238E27FC236}">
                  <a16:creationId xmlns:a16="http://schemas.microsoft.com/office/drawing/2014/main" id="{B5637E95-A7EF-4AB9-9D49-A2EDA58CFF77}"/>
                </a:ext>
              </a:extLst>
            </p:cNvPr>
            <p:cNvSpPr/>
            <p:nvPr/>
          </p:nvSpPr>
          <p:spPr>
            <a:xfrm>
              <a:off x="4031324" y="3565090"/>
              <a:ext cx="2051841" cy="253916"/>
            </a:xfrm>
            <a:prstGeom prst="rect">
              <a:avLst/>
            </a:prstGeom>
            <a:noFill/>
          </p:spPr>
          <p:txBody>
            <a:bodyPr lIns="182854" tIns="146284" rIns="182854" bIns="146284" anchor="ctr" anchorCtr="0">
              <a:noAutofit/>
            </a:bodyPr>
            <a:lstStyle/>
            <a:p>
              <a:pPr defTabSz="914367">
                <a:spcBef>
                  <a:spcPts val="800"/>
                </a:spcBef>
                <a:buSzPct val="90000"/>
              </a:pPr>
              <a:r>
                <a:rPr lang="en-US" sz="1029" kern="0">
                  <a:solidFill>
                    <a:srgbClr val="3C3C41"/>
                  </a:solidFill>
                  <a:latin typeface="Segoe UI Semibold"/>
                  <a:cs typeface="Segoe UI" pitchFamily="34" charset="0"/>
                </a:rPr>
                <a:t>ARM Template</a:t>
              </a:r>
            </a:p>
          </p:txBody>
        </p:sp>
        <p:sp>
          <p:nvSpPr>
            <p:cNvPr id="62" name="Rectangle 61">
              <a:extLst>
                <a:ext uri="{FF2B5EF4-FFF2-40B4-BE49-F238E27FC236}">
                  <a16:creationId xmlns:a16="http://schemas.microsoft.com/office/drawing/2014/main" id="{600F3ECD-5858-4ACC-B4B0-9A6732E66B48}"/>
                </a:ext>
              </a:extLst>
            </p:cNvPr>
            <p:cNvSpPr/>
            <p:nvPr/>
          </p:nvSpPr>
          <p:spPr>
            <a:xfrm>
              <a:off x="6368474" y="3565090"/>
              <a:ext cx="843990" cy="253916"/>
            </a:xfrm>
            <a:prstGeom prst="rect">
              <a:avLst/>
            </a:prstGeom>
            <a:noFill/>
          </p:spPr>
          <p:txBody>
            <a:bodyPr lIns="182854" tIns="146284" rIns="182854" bIns="146284" anchor="ctr" anchorCtr="0">
              <a:noAutofit/>
            </a:bodyPr>
            <a:lstStyle/>
            <a:p>
              <a:pPr defTabSz="914367">
                <a:spcBef>
                  <a:spcPts val="800"/>
                </a:spcBef>
                <a:buSzPct val="90000"/>
              </a:pPr>
              <a:r>
                <a:rPr lang="en-US" sz="1029" kern="0">
                  <a:solidFill>
                    <a:srgbClr val="3C3C41"/>
                  </a:solidFill>
                  <a:latin typeface="Segoe UI Semibold"/>
                  <a:cs typeface="Segoe UI" pitchFamily="34" charset="0"/>
                </a:rPr>
                <a:t>APIs</a:t>
              </a:r>
            </a:p>
          </p:txBody>
        </p:sp>
        <p:sp>
          <p:nvSpPr>
            <p:cNvPr id="67" name="DeveloperTools_EC7A" title="Icon of a wrench and a screwdriver">
              <a:extLst>
                <a:ext uri="{FF2B5EF4-FFF2-40B4-BE49-F238E27FC236}">
                  <a16:creationId xmlns:a16="http://schemas.microsoft.com/office/drawing/2014/main" id="{F9324DF4-6518-462D-A811-45BDEBD9F224}"/>
                </a:ext>
              </a:extLst>
            </p:cNvPr>
            <p:cNvSpPr>
              <a:spLocks noChangeAspect="1" noEditPoints="1"/>
            </p:cNvSpPr>
            <p:nvPr/>
          </p:nvSpPr>
          <p:spPr bwMode="auto">
            <a:xfrm>
              <a:off x="6177542" y="3501515"/>
              <a:ext cx="257322" cy="38106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44" name="ShoppingCart_E7BF" title="Icon of a shopping cart">
              <a:extLst>
                <a:ext uri="{FF2B5EF4-FFF2-40B4-BE49-F238E27FC236}">
                  <a16:creationId xmlns:a16="http://schemas.microsoft.com/office/drawing/2014/main" id="{F356D963-B3B7-40D9-986F-273707C5AC77}"/>
                </a:ext>
              </a:extLst>
            </p:cNvPr>
            <p:cNvSpPr>
              <a:spLocks noChangeAspect="1" noEditPoints="1"/>
            </p:cNvSpPr>
            <p:nvPr/>
          </p:nvSpPr>
          <p:spPr bwMode="auto">
            <a:xfrm>
              <a:off x="1285953" y="350916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45" name="Trackers_EADF" title="Icon of a clipboard with a checklist on it">
              <a:extLst>
                <a:ext uri="{FF2B5EF4-FFF2-40B4-BE49-F238E27FC236}">
                  <a16:creationId xmlns:a16="http://schemas.microsoft.com/office/drawing/2014/main" id="{27FC8F7D-840C-46E4-AA21-09B83670BBAD}"/>
                </a:ext>
              </a:extLst>
            </p:cNvPr>
            <p:cNvSpPr>
              <a:spLocks noChangeAspect="1" noEditPoints="1"/>
            </p:cNvSpPr>
            <p:nvPr/>
          </p:nvSpPr>
          <p:spPr bwMode="auto">
            <a:xfrm>
              <a:off x="3812690" y="350916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sp>
        <p:nvSpPr>
          <p:cNvPr id="57" name="Oval 56">
            <a:extLst>
              <a:ext uri="{FF2B5EF4-FFF2-40B4-BE49-F238E27FC236}">
                <a16:creationId xmlns:a16="http://schemas.microsoft.com/office/drawing/2014/main" id="{C9C993DA-D981-4E5B-A7E9-1F4F8CAA32A0}"/>
              </a:ext>
            </a:extLst>
          </p:cNvPr>
          <p:cNvSpPr/>
          <p:nvPr/>
        </p:nvSpPr>
        <p:spPr bwMode="auto">
          <a:xfrm>
            <a:off x="713709" y="3912329"/>
            <a:ext cx="361172" cy="355464"/>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a:solidFill>
                  <a:srgbClr val="FFFFFF"/>
                </a:solidFill>
                <a:latin typeface="Segoe UI"/>
                <a:cs typeface="Segoe UI" pitchFamily="34" charset="0"/>
              </a:rPr>
              <a:t>2</a:t>
            </a:r>
          </a:p>
        </p:txBody>
      </p:sp>
      <p:sp>
        <p:nvSpPr>
          <p:cNvPr id="58" name="Oval 57">
            <a:extLst>
              <a:ext uri="{FF2B5EF4-FFF2-40B4-BE49-F238E27FC236}">
                <a16:creationId xmlns:a16="http://schemas.microsoft.com/office/drawing/2014/main" id="{668DB51B-3386-4AAD-8206-75660DB9E21D}"/>
              </a:ext>
            </a:extLst>
          </p:cNvPr>
          <p:cNvSpPr/>
          <p:nvPr/>
        </p:nvSpPr>
        <p:spPr bwMode="auto">
          <a:xfrm>
            <a:off x="713709" y="2809941"/>
            <a:ext cx="361172" cy="355464"/>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a:solidFill>
                  <a:srgbClr val="FFFFFF"/>
                </a:solidFill>
                <a:latin typeface="Segoe UI"/>
                <a:cs typeface="Segoe UI" pitchFamily="34" charset="0"/>
              </a:rPr>
              <a:t>3</a:t>
            </a:r>
          </a:p>
        </p:txBody>
      </p:sp>
      <p:grpSp>
        <p:nvGrpSpPr>
          <p:cNvPr id="27" name="Group 26">
            <a:extLst>
              <a:ext uri="{FF2B5EF4-FFF2-40B4-BE49-F238E27FC236}">
                <a16:creationId xmlns:a16="http://schemas.microsoft.com/office/drawing/2014/main" id="{4ECF722A-B390-49B5-9409-146B28CFFD36}"/>
              </a:ext>
              <a:ext uri="{C183D7F6-B498-43B3-948B-1728B52AA6E4}">
                <adec:decorative xmlns:adec="http://schemas.microsoft.com/office/drawing/2017/decorative" val="1"/>
              </a:ext>
            </a:extLst>
          </p:cNvPr>
          <p:cNvGrpSpPr/>
          <p:nvPr/>
        </p:nvGrpSpPr>
        <p:grpSpPr>
          <a:xfrm>
            <a:off x="1041688" y="4825368"/>
            <a:ext cx="10645991" cy="922478"/>
            <a:chOff x="1062575" y="5219221"/>
            <a:chExt cx="10859465" cy="940976"/>
          </a:xfrm>
        </p:grpSpPr>
        <p:sp>
          <p:nvSpPr>
            <p:cNvPr id="8" name="Rectangle 7">
              <a:extLst>
                <a:ext uri="{FF2B5EF4-FFF2-40B4-BE49-F238E27FC236}">
                  <a16:creationId xmlns:a16="http://schemas.microsoft.com/office/drawing/2014/main" id="{638F125E-5363-4E66-94D9-0D1DD7A5E92F}"/>
                </a:ext>
              </a:extLst>
            </p:cNvPr>
            <p:cNvSpPr/>
            <p:nvPr/>
          </p:nvSpPr>
          <p:spPr bwMode="auto">
            <a:xfrm>
              <a:off x="1062575" y="5219221"/>
              <a:ext cx="10859465" cy="6980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50" b="1">
                  <a:solidFill>
                    <a:srgbClr val="0078D3"/>
                  </a:solidFill>
                  <a:latin typeface="Segoe UI Semibold"/>
                  <a:ea typeface="Segoe UI" pitchFamily="34" charset="0"/>
                  <a:cs typeface="Segoe UI"/>
                </a:rPr>
                <a:t>Azure Delegated Resource Management foundational fabric – it uses the Managed Services RP</a:t>
              </a:r>
            </a:p>
          </p:txBody>
        </p:sp>
        <p:sp>
          <p:nvSpPr>
            <p:cNvPr id="73" name="TextBox 72">
              <a:extLst>
                <a:ext uri="{FF2B5EF4-FFF2-40B4-BE49-F238E27FC236}">
                  <a16:creationId xmlns:a16="http://schemas.microsoft.com/office/drawing/2014/main" id="{C8A1A9C9-1CB7-4CB3-A65E-A9073A29AE4A}"/>
                </a:ext>
              </a:extLst>
            </p:cNvPr>
            <p:cNvSpPr txBox="1"/>
            <p:nvPr/>
          </p:nvSpPr>
          <p:spPr>
            <a:xfrm>
              <a:off x="1596963" y="5850359"/>
              <a:ext cx="2706285" cy="253916"/>
            </a:xfrm>
            <a:prstGeom prst="rect">
              <a:avLst/>
            </a:prstGeom>
            <a:noFill/>
          </p:spPr>
          <p:txBody>
            <a:bodyPr lIns="182854" tIns="146284" rIns="182854" bIns="146284" anchor="ctr" anchorCtr="0">
              <a:noAutofit/>
            </a:bodyPr>
            <a:lstStyle>
              <a:defPPr>
                <a:defRPr lang="en-US"/>
              </a:defPPr>
              <a:lvl1pPr marR="0" lvl="0" indent="0" algn="ctr" fontAlgn="auto">
                <a:lnSpc>
                  <a:spcPct val="100000"/>
                </a:lnSpc>
                <a:spcBef>
                  <a:spcPts val="816"/>
                </a:spcBef>
                <a:spcAft>
                  <a:spcPts val="0"/>
                </a:spcAft>
                <a:buClrTx/>
                <a:buSzPct val="90000"/>
                <a:buFont typeface="Wingdings" panose="05000000000000000000" pitchFamily="2" charset="2"/>
                <a:buNone/>
                <a:tabLst/>
                <a:defRPr kumimoji="0" sz="1050" b="0" i="0" u="none" strike="noStrike" kern="0" cap="none" spc="0" normalizeH="0" baseline="0">
                  <a:ln>
                    <a:noFill/>
                  </a:ln>
                  <a:gradFill>
                    <a:gsLst>
                      <a:gs pos="2917">
                        <a:srgbClr val="3C3C41"/>
                      </a:gs>
                      <a:gs pos="100000">
                        <a:srgbClr val="3C3C41"/>
                      </a:gs>
                    </a:gsLst>
                    <a:lin ang="5400000" scaled="0"/>
                  </a:gradFill>
                  <a:effectLst/>
                  <a:uLnTx/>
                  <a:uFillTx/>
                  <a:latin typeface="Segoe UI Semibold"/>
                  <a:cs typeface="Segoe UI"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defTabSz="914367">
                <a:spcBef>
                  <a:spcPts val="800"/>
                </a:spcBef>
              </a:pPr>
              <a:r>
                <a:rPr lang="en-US" sz="1029">
                  <a:solidFill>
                    <a:srgbClr val="3C3C41"/>
                  </a:solidFill>
                </a:rPr>
                <a:t>Azure Resource Manager (ARM)</a:t>
              </a:r>
            </a:p>
          </p:txBody>
        </p:sp>
        <p:sp>
          <p:nvSpPr>
            <p:cNvPr id="74" name="Rectangle 73">
              <a:extLst>
                <a:ext uri="{FF2B5EF4-FFF2-40B4-BE49-F238E27FC236}">
                  <a16:creationId xmlns:a16="http://schemas.microsoft.com/office/drawing/2014/main" id="{7B6DE2C8-DC57-4F5B-B6CC-2DBFD599D84E}"/>
                </a:ext>
              </a:extLst>
            </p:cNvPr>
            <p:cNvSpPr/>
            <p:nvPr/>
          </p:nvSpPr>
          <p:spPr bwMode="auto">
            <a:xfrm>
              <a:off x="4989483" y="5850359"/>
              <a:ext cx="1385852" cy="253916"/>
            </a:xfrm>
            <a:prstGeom prst="rect">
              <a:avLst/>
            </a:prstGeom>
            <a:noFill/>
          </p:spPr>
          <p:txBody>
            <a:bodyPr lIns="182854" tIns="146284" rIns="182854" bIns="146284" anchor="ctr" anchorCtr="0">
              <a:noAutofit/>
            </a:bodyPr>
            <a:lstStyle/>
            <a:p>
              <a:pPr defTabSz="914367">
                <a:spcBef>
                  <a:spcPts val="800"/>
                </a:spcBef>
                <a:buSzPct val="90000"/>
              </a:pPr>
              <a:r>
                <a:rPr lang="en-US" sz="1029" kern="0">
                  <a:solidFill>
                    <a:srgbClr val="3C3C41"/>
                  </a:solidFill>
                  <a:latin typeface="Segoe UI Semibold"/>
                  <a:cs typeface="Segoe UI" pitchFamily="34" charset="0"/>
                </a:rPr>
                <a:t>Azure Identity</a:t>
              </a:r>
            </a:p>
          </p:txBody>
        </p:sp>
        <p:sp>
          <p:nvSpPr>
            <p:cNvPr id="63" name="people_3" title="Icon of a person surrounded by brackets">
              <a:extLst>
                <a:ext uri="{FF2B5EF4-FFF2-40B4-BE49-F238E27FC236}">
                  <a16:creationId xmlns:a16="http://schemas.microsoft.com/office/drawing/2014/main" id="{53DB8E66-E63F-4F3F-BE86-7A3D9044C269}"/>
                </a:ext>
              </a:extLst>
            </p:cNvPr>
            <p:cNvSpPr>
              <a:spLocks noChangeAspect="1" noEditPoints="1"/>
            </p:cNvSpPr>
            <p:nvPr/>
          </p:nvSpPr>
          <p:spPr bwMode="auto">
            <a:xfrm>
              <a:off x="4658833" y="5794437"/>
              <a:ext cx="362859" cy="36576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84" name="ID" title="Icon of a person with three stacked lines of text to the right of them">
              <a:extLst>
                <a:ext uri="{FF2B5EF4-FFF2-40B4-BE49-F238E27FC236}">
                  <a16:creationId xmlns:a16="http://schemas.microsoft.com/office/drawing/2014/main" id="{BD991859-178B-43E4-9646-0857CAE50531}"/>
                </a:ext>
              </a:extLst>
            </p:cNvPr>
            <p:cNvSpPr>
              <a:spLocks noChangeAspect="1" noEditPoints="1"/>
            </p:cNvSpPr>
            <p:nvPr/>
          </p:nvSpPr>
          <p:spPr bwMode="auto">
            <a:xfrm>
              <a:off x="1236062" y="584529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nvGrpSpPr>
          <p:cNvPr id="85" name="Group 84" descr="AUTOMATED MANAGEMENT&#10;AT SCALE&#10;">
            <a:extLst>
              <a:ext uri="{FF2B5EF4-FFF2-40B4-BE49-F238E27FC236}">
                <a16:creationId xmlns:a16="http://schemas.microsoft.com/office/drawing/2014/main" id="{9D3C64FC-6938-41AC-A0A3-1D95DA2A8644}"/>
              </a:ext>
            </a:extLst>
          </p:cNvPr>
          <p:cNvGrpSpPr/>
          <p:nvPr/>
        </p:nvGrpSpPr>
        <p:grpSpPr>
          <a:xfrm>
            <a:off x="4468239" y="1724739"/>
            <a:ext cx="758624" cy="758624"/>
            <a:chOff x="719377" y="2149976"/>
            <a:chExt cx="955031" cy="955031"/>
          </a:xfrm>
        </p:grpSpPr>
        <p:sp>
          <p:nvSpPr>
            <p:cNvPr id="86" name="Oval 85">
              <a:extLst>
                <a:ext uri="{FF2B5EF4-FFF2-40B4-BE49-F238E27FC236}">
                  <a16:creationId xmlns:a16="http://schemas.microsoft.com/office/drawing/2014/main" id="{E3CA61B2-D194-4B7B-8DFF-B380E12B61E7}"/>
                </a:ext>
                <a:ext uri="{C183D7F6-B498-43B3-948B-1728B52AA6E4}">
                  <adec:decorative xmlns:adec="http://schemas.microsoft.com/office/drawing/2017/decorative" val="0"/>
                </a:ext>
              </a:extLst>
            </p:cNvPr>
            <p:cNvSpPr/>
            <p:nvPr/>
          </p:nvSpPr>
          <p:spPr bwMode="auto">
            <a:xfrm>
              <a:off x="719377" y="2149976"/>
              <a:ext cx="955031" cy="955031"/>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Financial_E7BB" title="Icon of a chart made of vertical lines with a line tracing the top of each, turning into an arrow pointing up">
              <a:extLst>
                <a:ext uri="{FF2B5EF4-FFF2-40B4-BE49-F238E27FC236}">
                  <a16:creationId xmlns:a16="http://schemas.microsoft.com/office/drawing/2014/main" id="{A5496044-D2DA-41EC-86C3-4BA2151A302C}"/>
                </a:ext>
              </a:extLst>
            </p:cNvPr>
            <p:cNvSpPr>
              <a:spLocks noChangeAspect="1" noEditPoints="1"/>
            </p:cNvSpPr>
            <p:nvPr/>
          </p:nvSpPr>
          <p:spPr bwMode="auto">
            <a:xfrm>
              <a:off x="1022192" y="2471652"/>
              <a:ext cx="349402" cy="31167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grpSp>
      <p:grpSp>
        <p:nvGrpSpPr>
          <p:cNvPr id="30" name="Group 29" descr="Lock icon">
            <a:extLst>
              <a:ext uri="{FF2B5EF4-FFF2-40B4-BE49-F238E27FC236}">
                <a16:creationId xmlns:a16="http://schemas.microsoft.com/office/drawing/2014/main" id="{BAD059C0-1AAA-42F6-A47B-6880AC0428F3}"/>
              </a:ext>
            </a:extLst>
          </p:cNvPr>
          <p:cNvGrpSpPr/>
          <p:nvPr/>
        </p:nvGrpSpPr>
        <p:grpSpPr>
          <a:xfrm>
            <a:off x="5715629" y="1724739"/>
            <a:ext cx="758624" cy="758624"/>
            <a:chOff x="4961923" y="1668229"/>
            <a:chExt cx="955031" cy="955031"/>
          </a:xfrm>
        </p:grpSpPr>
        <p:sp>
          <p:nvSpPr>
            <p:cNvPr id="88" name="Oval 87">
              <a:extLst>
                <a:ext uri="{FF2B5EF4-FFF2-40B4-BE49-F238E27FC236}">
                  <a16:creationId xmlns:a16="http://schemas.microsoft.com/office/drawing/2014/main" id="{66A238EC-C215-42C0-B1F4-D4CF0DEC14AC}"/>
                </a:ext>
                <a:ext uri="{C183D7F6-B498-43B3-948B-1728B52AA6E4}">
                  <adec:decorative xmlns:adec="http://schemas.microsoft.com/office/drawing/2017/decorative" val="1"/>
                </a:ext>
              </a:extLst>
            </p:cNvPr>
            <p:cNvSpPr/>
            <p:nvPr/>
          </p:nvSpPr>
          <p:spPr bwMode="auto">
            <a:xfrm>
              <a:off x="4961923" y="1668229"/>
              <a:ext cx="955031" cy="955031"/>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Lock" title="Icon of a padlock">
              <a:extLst>
                <a:ext uri="{FF2B5EF4-FFF2-40B4-BE49-F238E27FC236}">
                  <a16:creationId xmlns:a16="http://schemas.microsoft.com/office/drawing/2014/main" id="{866D3399-6F94-45F6-A25D-34935680810E}"/>
                </a:ext>
              </a:extLst>
            </p:cNvPr>
            <p:cNvSpPr>
              <a:spLocks noChangeAspect="1" noEditPoints="1"/>
            </p:cNvSpPr>
            <p:nvPr/>
          </p:nvSpPr>
          <p:spPr bwMode="auto">
            <a:xfrm>
              <a:off x="5286068" y="1931387"/>
              <a:ext cx="306740" cy="42871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grpSp>
      <p:grpSp>
        <p:nvGrpSpPr>
          <p:cNvPr id="31" name="Group 30" descr="Notepad icon">
            <a:extLst>
              <a:ext uri="{FF2B5EF4-FFF2-40B4-BE49-F238E27FC236}">
                <a16:creationId xmlns:a16="http://schemas.microsoft.com/office/drawing/2014/main" id="{E0453328-4796-4C44-9631-4D0B2CD84A83}"/>
              </a:ext>
            </a:extLst>
          </p:cNvPr>
          <p:cNvGrpSpPr/>
          <p:nvPr/>
        </p:nvGrpSpPr>
        <p:grpSpPr>
          <a:xfrm>
            <a:off x="6963019" y="1724739"/>
            <a:ext cx="758624" cy="758624"/>
            <a:chOff x="9173330" y="1668229"/>
            <a:chExt cx="955031" cy="955031"/>
          </a:xfrm>
        </p:grpSpPr>
        <p:sp>
          <p:nvSpPr>
            <p:cNvPr id="90" name="Oval 89">
              <a:extLst>
                <a:ext uri="{FF2B5EF4-FFF2-40B4-BE49-F238E27FC236}">
                  <a16:creationId xmlns:a16="http://schemas.microsoft.com/office/drawing/2014/main" id="{B40D872F-53E5-416C-A96F-142419615461}"/>
                </a:ext>
                <a:ext uri="{C183D7F6-B498-43B3-948B-1728B52AA6E4}">
                  <adec:decorative xmlns:adec="http://schemas.microsoft.com/office/drawing/2017/decorative" val="1"/>
                </a:ext>
              </a:extLst>
            </p:cNvPr>
            <p:cNvSpPr/>
            <p:nvPr/>
          </p:nvSpPr>
          <p:spPr bwMode="auto">
            <a:xfrm>
              <a:off x="9173330" y="1668229"/>
              <a:ext cx="955031" cy="955031"/>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book_2" title="Icon of a book and a pencil">
              <a:extLst>
                <a:ext uri="{FF2B5EF4-FFF2-40B4-BE49-F238E27FC236}">
                  <a16:creationId xmlns:a16="http://schemas.microsoft.com/office/drawing/2014/main" id="{90C4A43E-6DA7-417C-AE35-3D042F498A9C}"/>
                </a:ext>
              </a:extLst>
            </p:cNvPr>
            <p:cNvSpPr>
              <a:spLocks noChangeAspect="1" noEditPoints="1"/>
            </p:cNvSpPr>
            <p:nvPr/>
          </p:nvSpPr>
          <p:spPr bwMode="auto">
            <a:xfrm>
              <a:off x="9460023" y="1971558"/>
              <a:ext cx="381644" cy="348372"/>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grpSp>
      <p:sp>
        <p:nvSpPr>
          <p:cNvPr id="2" name="Rectangle 1">
            <a:extLst>
              <a:ext uri="{FF2B5EF4-FFF2-40B4-BE49-F238E27FC236}">
                <a16:creationId xmlns:a16="http://schemas.microsoft.com/office/drawing/2014/main" id="{00FC09AF-366D-45EA-9A68-E15B4D8BCDC9}"/>
              </a:ext>
            </a:extLst>
          </p:cNvPr>
          <p:cNvSpPr/>
          <p:nvPr/>
        </p:nvSpPr>
        <p:spPr bwMode="auto">
          <a:xfrm>
            <a:off x="455995" y="5976652"/>
            <a:ext cx="11306469" cy="380579"/>
          </a:xfrm>
          <a:prstGeom prst="rect">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50">
              <a:solidFill>
                <a:schemeClr val="bg1"/>
              </a:solidFill>
              <a:latin typeface="Segoe UI"/>
              <a:cs typeface="Segoe UI" pitchFamily="34" charset="0"/>
            </a:endParaRPr>
          </a:p>
        </p:txBody>
      </p:sp>
    </p:spTree>
    <p:extLst>
      <p:ext uri="{BB962C8B-B14F-4D97-AF65-F5344CB8AC3E}">
        <p14:creationId xmlns:p14="http://schemas.microsoft.com/office/powerpoint/2010/main" val="4282818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1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2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par>
                                <p:cTn id="22" presetID="1" presetClass="entr" presetSubtype="0" fill="hold" grpId="0" nodeType="withEffect">
                                  <p:stCondLst>
                                    <p:cond delay="250"/>
                                  </p:stCondLst>
                                  <p:childTnLst>
                                    <p:set>
                                      <p:cBhvr>
                                        <p:cTn id="23" dur="1" fill="hold">
                                          <p:stCondLst>
                                            <p:cond delay="0"/>
                                          </p:stCondLst>
                                        </p:cTn>
                                        <p:tgtEl>
                                          <p:spTgt spid="19"/>
                                        </p:tgtEl>
                                        <p:attrNameLst>
                                          <p:attrName>style.visibility</p:attrName>
                                        </p:attrNameLst>
                                      </p:cBhvr>
                                      <p:to>
                                        <p:strVal val="visible"/>
                                      </p:to>
                                    </p:set>
                                  </p:childTnLst>
                                </p:cTn>
                              </p:par>
                              <p:par>
                                <p:cTn id="24" presetID="6" presetClass="emph" presetSubtype="0" accel="100000" autoRev="1" fill="hold" grpId="1" nodeType="withEffect">
                                  <p:stCondLst>
                                    <p:cond delay="0"/>
                                  </p:stCondLst>
                                  <p:childTnLst>
                                    <p:animScale>
                                      <p:cBhvr>
                                        <p:cTn id="25" dur="250" fill="hold"/>
                                        <p:tgtEl>
                                          <p:spTgt spid="19"/>
                                        </p:tgtEl>
                                      </p:cBhvr>
                                      <p:by x="0" y="0"/>
                                    </p:animScale>
                                  </p:childTnLst>
                                </p:cTn>
                              </p:par>
                              <p:par>
                                <p:cTn id="26" presetID="10" presetClass="entr" presetSubtype="0" fill="hold" nodeType="withEffect">
                                  <p:stCondLst>
                                    <p:cond delay="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42" presetClass="path" presetSubtype="0" decel="100000" fill="hold" nodeType="withEffect">
                                  <p:stCondLst>
                                    <p:cond delay="250"/>
                                  </p:stCondLst>
                                  <p:childTnLst>
                                    <p:animMotion origin="layout" path="M -3.93924E-6 2.86428E-6 L -3.93924E-6 0.01929 " pathEditMode="relative" rAng="0" ptsTypes="AA">
                                      <p:cBhvr>
                                        <p:cTn id="30" dur="500" spd="-100000" fill="hold"/>
                                        <p:tgtEl>
                                          <p:spTgt spid="27"/>
                                        </p:tgtEl>
                                        <p:attrNameLst>
                                          <p:attrName>ppt_x</p:attrName>
                                          <p:attrName>ppt_y</p:attrName>
                                        </p:attrNameLst>
                                      </p:cBhvr>
                                      <p:rCtr x="0" y="953"/>
                                    </p:animMotion>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1" presetClass="entr" presetSubtype="0" fill="hold" grpId="0" nodeType="withEffect">
                                  <p:stCondLst>
                                    <p:cond delay="250"/>
                                  </p:stCondLst>
                                  <p:childTnLst>
                                    <p:set>
                                      <p:cBhvr>
                                        <p:cTn id="37" dur="1" fill="hold">
                                          <p:stCondLst>
                                            <p:cond delay="0"/>
                                          </p:stCondLst>
                                        </p:cTn>
                                        <p:tgtEl>
                                          <p:spTgt spid="57"/>
                                        </p:tgtEl>
                                        <p:attrNameLst>
                                          <p:attrName>style.visibility</p:attrName>
                                        </p:attrNameLst>
                                      </p:cBhvr>
                                      <p:to>
                                        <p:strVal val="visible"/>
                                      </p:to>
                                    </p:set>
                                  </p:childTnLst>
                                </p:cTn>
                              </p:par>
                              <p:par>
                                <p:cTn id="38" presetID="6" presetClass="emph" presetSubtype="0" accel="100000" autoRev="1" fill="hold" grpId="1" nodeType="withEffect">
                                  <p:stCondLst>
                                    <p:cond delay="0"/>
                                  </p:stCondLst>
                                  <p:childTnLst>
                                    <p:animScale>
                                      <p:cBhvr>
                                        <p:cTn id="39" dur="250" fill="hold"/>
                                        <p:tgtEl>
                                          <p:spTgt spid="57"/>
                                        </p:tgtEl>
                                      </p:cBhvr>
                                      <p:by x="0" y="0"/>
                                    </p:animScale>
                                  </p:childTnLst>
                                </p:cTn>
                              </p:par>
                              <p:par>
                                <p:cTn id="40" presetID="10" presetClass="entr" presetSubtype="0" fill="hold" nodeType="withEffect">
                                  <p:stCondLst>
                                    <p:cond delay="25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250"/>
                                        <p:tgtEl>
                                          <p:spTgt spid="28"/>
                                        </p:tgtEl>
                                      </p:cBhvr>
                                    </p:animEffect>
                                  </p:childTnLst>
                                </p:cTn>
                              </p:par>
                              <p:par>
                                <p:cTn id="43" presetID="42" presetClass="path" presetSubtype="0" decel="100000" fill="hold" nodeType="withEffect">
                                  <p:stCondLst>
                                    <p:cond delay="250"/>
                                  </p:stCondLst>
                                  <p:childTnLst>
                                    <p:animMotion origin="layout" path="M 2.12663E-6 -3.91739E-6 L 2.12663E-6 0.01907 " pathEditMode="relative" rAng="0" ptsTypes="AA">
                                      <p:cBhvr>
                                        <p:cTn id="44" dur="500" spd="-100000" fill="hold"/>
                                        <p:tgtEl>
                                          <p:spTgt spid="28"/>
                                        </p:tgtEl>
                                        <p:attrNameLst>
                                          <p:attrName>ppt_x</p:attrName>
                                          <p:attrName>ppt_y</p:attrName>
                                        </p:attrNameLst>
                                      </p:cBhvr>
                                      <p:rCtr x="0" y="953"/>
                                    </p:animMotion>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1" presetClass="entr" presetSubtype="0" fill="hold" grpId="0" nodeType="withEffect">
                                  <p:stCondLst>
                                    <p:cond delay="250"/>
                                  </p:stCondLst>
                                  <p:childTnLst>
                                    <p:set>
                                      <p:cBhvr>
                                        <p:cTn id="51" dur="1" fill="hold">
                                          <p:stCondLst>
                                            <p:cond delay="0"/>
                                          </p:stCondLst>
                                        </p:cTn>
                                        <p:tgtEl>
                                          <p:spTgt spid="58"/>
                                        </p:tgtEl>
                                        <p:attrNameLst>
                                          <p:attrName>style.visibility</p:attrName>
                                        </p:attrNameLst>
                                      </p:cBhvr>
                                      <p:to>
                                        <p:strVal val="visible"/>
                                      </p:to>
                                    </p:set>
                                  </p:childTnLst>
                                </p:cTn>
                              </p:par>
                              <p:par>
                                <p:cTn id="52" presetID="6" presetClass="emph" presetSubtype="0" accel="100000" autoRev="1" fill="hold" grpId="1" nodeType="withEffect">
                                  <p:stCondLst>
                                    <p:cond delay="0"/>
                                  </p:stCondLst>
                                  <p:childTnLst>
                                    <p:animScale>
                                      <p:cBhvr>
                                        <p:cTn id="53" dur="250" fill="hold"/>
                                        <p:tgtEl>
                                          <p:spTgt spid="58"/>
                                        </p:tgtEl>
                                      </p:cBhvr>
                                      <p:by x="0" y="0"/>
                                    </p:animScale>
                                  </p:childTnLst>
                                </p:cTn>
                              </p:par>
                              <p:par>
                                <p:cTn id="54" presetID="10" presetClass="entr" presetSubtype="0" fill="hold" nodeType="withEffect">
                                  <p:stCondLst>
                                    <p:cond delay="25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250"/>
                                        <p:tgtEl>
                                          <p:spTgt spid="29"/>
                                        </p:tgtEl>
                                      </p:cBhvr>
                                    </p:animEffect>
                                  </p:childTnLst>
                                </p:cTn>
                              </p:par>
                              <p:par>
                                <p:cTn id="57" presetID="42" presetClass="path" presetSubtype="0" decel="100000" fill="hold" nodeType="withEffect">
                                  <p:stCondLst>
                                    <p:cond delay="250"/>
                                  </p:stCondLst>
                                  <p:childTnLst>
                                    <p:animMotion origin="layout" path="M -5.94843E-7 1.7567E-6 L -5.94843E-7 0.02042 " pathEditMode="relative" rAng="0" ptsTypes="AA">
                                      <p:cBhvr>
                                        <p:cTn id="58" dur="500" spd="-100000" fill="hold"/>
                                        <p:tgtEl>
                                          <p:spTgt spid="29"/>
                                        </p:tgtEl>
                                        <p:attrNameLst>
                                          <p:attrName>ppt_x</p:attrName>
                                          <p:attrName>ppt_y</p:attrName>
                                        </p:attrNameLst>
                                      </p:cBhvr>
                                      <p:rCtr x="0" y="1021"/>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animBg="1"/>
      <p:bldP spid="56" grpId="0" animBg="1"/>
      <p:bldP spid="49" grpId="0" animBg="1"/>
      <p:bldP spid="19" grpId="0" animBg="1"/>
      <p:bldP spid="19" grpId="1" animBg="1"/>
      <p:bldP spid="57" grpId="0" animBg="1"/>
      <p:bldP spid="57" grpId="1" animBg="1"/>
      <p:bldP spid="58" grpId="0" animBg="1"/>
      <p:bldP spid="58" grpId="1" animBg="1"/>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8DA4-50E5-4AB8-B624-F00D0CE05021}"/>
              </a:ext>
            </a:extLst>
          </p:cNvPr>
          <p:cNvSpPr>
            <a:spLocks noGrp="1"/>
          </p:cNvSpPr>
          <p:nvPr>
            <p:ph type="title"/>
          </p:nvPr>
        </p:nvSpPr>
        <p:spPr/>
        <p:txBody>
          <a:bodyPr/>
          <a:lstStyle/>
          <a:p>
            <a:r>
              <a:rPr lang="de-AT"/>
              <a:t>Lighthouse Pricing</a:t>
            </a:r>
            <a:endParaRPr lang="en-AT"/>
          </a:p>
        </p:txBody>
      </p:sp>
      <p:sp>
        <p:nvSpPr>
          <p:cNvPr id="5" name="TextBox 4">
            <a:extLst>
              <a:ext uri="{FF2B5EF4-FFF2-40B4-BE49-F238E27FC236}">
                <a16:creationId xmlns:a16="http://schemas.microsoft.com/office/drawing/2014/main" id="{BF80498C-C54E-4F58-B005-F507BF0ABF7B}"/>
              </a:ext>
            </a:extLst>
          </p:cNvPr>
          <p:cNvSpPr txBox="1"/>
          <p:nvPr/>
        </p:nvSpPr>
        <p:spPr>
          <a:xfrm>
            <a:off x="3901724" y="6338744"/>
            <a:ext cx="4170218" cy="430887"/>
          </a:xfrm>
          <a:prstGeom prst="rect">
            <a:avLst/>
          </a:prstGeom>
          <a:noFill/>
        </p:spPr>
        <p:txBody>
          <a:bodyPr wrap="square" lIns="0" rtlCol="0">
            <a:spAutoFit/>
          </a:bodyPr>
          <a:lstStyle/>
          <a:p>
            <a:pPr algn="ctr"/>
            <a:r>
              <a:rPr lang="de-AT" sz="1100">
                <a:solidFill>
                  <a:schemeClr val="tx2"/>
                </a:solidFill>
                <a:latin typeface="Segoe" pitchFamily="34" charset="0"/>
              </a:rPr>
              <a:t>Alle Preise unverbindliche Richtpreise basierend auf </a:t>
            </a:r>
            <a:r>
              <a:rPr lang="de-AT" sz="1100">
                <a:solidFill>
                  <a:schemeClr val="tx2"/>
                </a:solidFill>
                <a:latin typeface="Segoe" pitchFamily="34" charset="0"/>
                <a:hlinkClick r:id="rId2"/>
              </a:rPr>
              <a:t>Licensewise</a:t>
            </a:r>
            <a:endParaRPr lang="de-AT" sz="1100">
              <a:solidFill>
                <a:schemeClr val="tx2"/>
              </a:solidFill>
              <a:latin typeface="Segoe" pitchFamily="34" charset="0"/>
            </a:endParaRPr>
          </a:p>
          <a:p>
            <a:pPr algn="ctr"/>
            <a:r>
              <a:rPr lang="de-AT" sz="1100">
                <a:solidFill>
                  <a:schemeClr val="tx2"/>
                </a:solidFill>
                <a:latin typeface="Segoe" pitchFamily="34" charset="0"/>
              </a:rPr>
              <a:t>Irrtümer und Tippfehler vorbehalten</a:t>
            </a:r>
          </a:p>
        </p:txBody>
      </p:sp>
      <p:sp>
        <p:nvSpPr>
          <p:cNvPr id="10" name="Textfeld 9">
            <a:extLst>
              <a:ext uri="{FF2B5EF4-FFF2-40B4-BE49-F238E27FC236}">
                <a16:creationId xmlns:a16="http://schemas.microsoft.com/office/drawing/2014/main" id="{BC2E9D8B-9F5B-986C-AC1A-605F8F4D4AB2}"/>
              </a:ext>
            </a:extLst>
          </p:cNvPr>
          <p:cNvSpPr txBox="1"/>
          <p:nvPr/>
        </p:nvSpPr>
        <p:spPr>
          <a:xfrm>
            <a:off x="297355" y="1487881"/>
            <a:ext cx="11265437" cy="584775"/>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Azure Lighthouse is free to use for customers and partners. </a:t>
            </a:r>
          </a:p>
        </p:txBody>
      </p:sp>
      <p:sp>
        <p:nvSpPr>
          <p:cNvPr id="19" name="Textplatzhalter 18">
            <a:extLst>
              <a:ext uri="{FF2B5EF4-FFF2-40B4-BE49-F238E27FC236}">
                <a16:creationId xmlns:a16="http://schemas.microsoft.com/office/drawing/2014/main" id="{86A958E6-ADE1-7C4F-B8FC-2446E8E2F9FC}"/>
              </a:ext>
            </a:extLst>
          </p:cNvPr>
          <p:cNvSpPr>
            <a:spLocks noGrp="1"/>
          </p:cNvSpPr>
          <p:nvPr>
            <p:ph type="body" sz="quarter" idx="10"/>
          </p:nvPr>
        </p:nvSpPr>
        <p:spPr>
          <a:xfrm>
            <a:off x="410875" y="2749288"/>
            <a:ext cx="11265437" cy="3018262"/>
          </a:xfrm>
        </p:spPr>
        <p:txBody>
          <a:bodyPr/>
          <a:lstStyle/>
          <a:p>
            <a:pPr marL="342900" indent="-342900">
              <a:buFont typeface="Arial" panose="020B0604020202020204" pitchFamily="34" charset="0"/>
              <a:buChar char="•"/>
            </a:pPr>
            <a:r>
              <a:rPr lang="en-US" sz="2400" dirty="0"/>
              <a:t>Azure Lighthouse, powered by the Azure delegated resource management technology, is available at no additional charge.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Partners who use these capabilities on Azure services such as Log Analytics, Security Center, etc. will continue to pay for the underlying services.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If an underlying service is free (Azure Policy, Azure Resource Health and others), then there are no changes, and these services will continue to be free of charge.</a:t>
            </a:r>
          </a:p>
        </p:txBody>
      </p:sp>
    </p:spTree>
    <p:extLst>
      <p:ext uri="{BB962C8B-B14F-4D97-AF65-F5344CB8AC3E}">
        <p14:creationId xmlns:p14="http://schemas.microsoft.com/office/powerpoint/2010/main" val="16811296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D30C24-CCCE-44A5-BF81-984465BC8CC2}"/>
              </a:ext>
            </a:extLst>
          </p:cNvPr>
          <p:cNvSpPr>
            <a:spLocks noGrp="1"/>
          </p:cNvSpPr>
          <p:nvPr>
            <p:ph type="title"/>
          </p:nvPr>
        </p:nvSpPr>
        <p:spPr/>
        <p:txBody>
          <a:bodyPr/>
          <a:lstStyle/>
          <a:p>
            <a:r>
              <a:rPr lang="en-US"/>
              <a:t>Links</a:t>
            </a:r>
            <a:endParaRPr lang="en-AT"/>
          </a:p>
        </p:txBody>
      </p:sp>
      <p:graphicFrame>
        <p:nvGraphicFramePr>
          <p:cNvPr id="5" name="SmartArt Placeholder 4">
            <a:extLst>
              <a:ext uri="{FF2B5EF4-FFF2-40B4-BE49-F238E27FC236}">
                <a16:creationId xmlns:a16="http://schemas.microsoft.com/office/drawing/2014/main" id="{A8544EE2-0C95-4FEB-BD51-6BE159A47AE6}"/>
              </a:ext>
            </a:extLst>
          </p:cNvPr>
          <p:cNvGraphicFramePr>
            <a:graphicFrameLocks noGrp="1"/>
          </p:cNvGraphicFramePr>
          <p:nvPr>
            <p:ph type="dgm" sz="quarter" idx="10"/>
            <p:extLst>
              <p:ext uri="{D42A27DB-BD31-4B8C-83A1-F6EECF244321}">
                <p14:modId xmlns:p14="http://schemas.microsoft.com/office/powerpoint/2010/main" val="3942826221"/>
              </p:ext>
            </p:extLst>
          </p:nvPr>
        </p:nvGraphicFramePr>
        <p:xfrm>
          <a:off x="1314450" y="1444625"/>
          <a:ext cx="9561513" cy="4645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82515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866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a:extLst>
              <a:ext uri="{FF2B5EF4-FFF2-40B4-BE49-F238E27FC236}">
                <a16:creationId xmlns:a16="http://schemas.microsoft.com/office/drawing/2014/main" id="{D8D3E099-80A7-3568-C051-A85DB0204E77}"/>
              </a:ext>
              <a:ext uri="{C183D7F6-B498-43B3-948B-1728B52AA6E4}">
                <adec:decorative xmlns:adec="http://schemas.microsoft.com/office/drawing/2017/decorative" val="1"/>
              </a:ext>
            </a:extLst>
          </p:cNvPr>
          <p:cNvSpPr/>
          <p:nvPr/>
        </p:nvSpPr>
        <p:spPr bwMode="auto">
          <a:xfrm>
            <a:off x="468447" y="4395458"/>
            <a:ext cx="11280006" cy="1272539"/>
          </a:xfrm>
          <a:prstGeom prst="rect">
            <a:avLst/>
          </a:prstGeom>
          <a:noFill/>
          <a:ln w="15875" cap="rnd"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151">
            <a:extLst>
              <a:ext uri="{FF2B5EF4-FFF2-40B4-BE49-F238E27FC236}">
                <a16:creationId xmlns:a16="http://schemas.microsoft.com/office/drawing/2014/main" id="{3182460A-37AE-82A6-50EE-A4F85F754474}"/>
              </a:ext>
            </a:extLst>
          </p:cNvPr>
          <p:cNvSpPr/>
          <p:nvPr/>
        </p:nvSpPr>
        <p:spPr bwMode="auto">
          <a:xfrm>
            <a:off x="420483" y="2159557"/>
            <a:ext cx="11303071" cy="2235902"/>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EBEBEB">
                    <a:alpha val="0"/>
                  </a:srgbClr>
                </a:solidFill>
                <a:effectLst/>
                <a:uLnTx/>
                <a:uFillTx/>
                <a:latin typeface="Segoe UI"/>
                <a:ea typeface="Segoe UI" pitchFamily="34" charset="0"/>
                <a:cs typeface="Segoe UI" pitchFamily="34" charset="0"/>
              </a:rPr>
              <a:t>1</a:t>
            </a:r>
          </a:p>
        </p:txBody>
      </p:sp>
      <p:sp>
        <p:nvSpPr>
          <p:cNvPr id="6" name="TextBox 59">
            <a:extLst>
              <a:ext uri="{FF2B5EF4-FFF2-40B4-BE49-F238E27FC236}">
                <a16:creationId xmlns:a16="http://schemas.microsoft.com/office/drawing/2014/main" id="{21660B94-3ED8-B1C3-359A-4C860AC798EE}"/>
              </a:ext>
            </a:extLst>
          </p:cNvPr>
          <p:cNvSpPr txBox="1"/>
          <p:nvPr/>
        </p:nvSpPr>
        <p:spPr>
          <a:xfrm>
            <a:off x="1352947" y="3031227"/>
            <a:ext cx="1062975" cy="325865"/>
          </a:xfrm>
          <a:prstGeom prst="rect">
            <a:avLst/>
          </a:prstGeom>
          <a:noFill/>
        </p:spPr>
        <p:txBody>
          <a:bodyPr wrap="square" lIns="0" tIns="0" rIns="0" bIns="0" rtlCol="0">
            <a:spAutoFit/>
          </a:bodyPr>
          <a:lstStyle/>
          <a:p>
            <a:pPr defTabSz="896386">
              <a:lnSpc>
                <a:spcPct val="90000"/>
              </a:lnSpc>
              <a:defRPr/>
            </a:pPr>
            <a:r>
              <a:rPr lang="en-US" sz="1176">
                <a:solidFill>
                  <a:srgbClr val="000000"/>
                </a:solidFill>
                <a:latin typeface="Segoe UI Semibold"/>
                <a:ea typeface="Segoe UI Black" panose="020B0A02040204020203" pitchFamily="34" charset="0"/>
              </a:rPr>
              <a:t>Service provider tenant</a:t>
            </a:r>
          </a:p>
        </p:txBody>
      </p:sp>
      <p:grpSp>
        <p:nvGrpSpPr>
          <p:cNvPr id="7" name="Group 138" descr="book, gear, and graph icn">
            <a:extLst>
              <a:ext uri="{FF2B5EF4-FFF2-40B4-BE49-F238E27FC236}">
                <a16:creationId xmlns:a16="http://schemas.microsoft.com/office/drawing/2014/main" id="{1B0FFE3C-9E1E-3DC7-5F19-D6F92F3A903F}"/>
              </a:ext>
            </a:extLst>
          </p:cNvPr>
          <p:cNvGrpSpPr/>
          <p:nvPr/>
        </p:nvGrpSpPr>
        <p:grpSpPr>
          <a:xfrm>
            <a:off x="930034" y="3503640"/>
            <a:ext cx="448707" cy="437163"/>
            <a:chOff x="5914519" y="4486751"/>
            <a:chExt cx="457705" cy="445929"/>
          </a:xfrm>
        </p:grpSpPr>
        <p:sp>
          <p:nvSpPr>
            <p:cNvPr id="11" name="Processing_E9F5" title="Icon of two interlocked gears">
              <a:extLst>
                <a:ext uri="{FF2B5EF4-FFF2-40B4-BE49-F238E27FC236}">
                  <a16:creationId xmlns:a16="http://schemas.microsoft.com/office/drawing/2014/main" id="{DBBCAD8A-B4E2-AB34-E548-F12F97241387}"/>
                </a:ext>
              </a:extLst>
            </p:cNvPr>
            <p:cNvSpPr>
              <a:spLocks noChangeAspect="1" noEditPoints="1"/>
            </p:cNvSpPr>
            <p:nvPr/>
          </p:nvSpPr>
          <p:spPr bwMode="auto">
            <a:xfrm rot="4396785" flipH="1">
              <a:off x="6066648" y="4501866"/>
              <a:ext cx="234234" cy="20400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12" name="Dictionary_E82D" title="Icon of a book">
              <a:extLst>
                <a:ext uri="{FF2B5EF4-FFF2-40B4-BE49-F238E27FC236}">
                  <a16:creationId xmlns:a16="http://schemas.microsoft.com/office/drawing/2014/main" id="{A00CFCEE-AC9E-B692-45E4-EE3152E75913}"/>
                </a:ext>
              </a:extLst>
            </p:cNvPr>
            <p:cNvSpPr>
              <a:spLocks noChangeAspect="1" noEditPoints="1"/>
            </p:cNvSpPr>
            <p:nvPr/>
          </p:nvSpPr>
          <p:spPr bwMode="auto">
            <a:xfrm>
              <a:off x="5914519" y="4677777"/>
              <a:ext cx="203960" cy="254903"/>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14" name="BarChartVertical_E9EC" title="Icon of a vertical bar graph">
              <a:extLst>
                <a:ext uri="{FF2B5EF4-FFF2-40B4-BE49-F238E27FC236}">
                  <a16:creationId xmlns:a16="http://schemas.microsoft.com/office/drawing/2014/main" id="{0C308781-7F68-736A-C2A7-3D539A02FD85}"/>
                </a:ext>
              </a:extLst>
            </p:cNvPr>
            <p:cNvSpPr>
              <a:spLocks noChangeAspect="1" noEditPoints="1"/>
            </p:cNvSpPr>
            <p:nvPr/>
          </p:nvSpPr>
          <p:spPr bwMode="auto">
            <a:xfrm>
              <a:off x="6168264" y="4728673"/>
              <a:ext cx="203960" cy="204007"/>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5" name="TextBox 139">
            <a:extLst>
              <a:ext uri="{FF2B5EF4-FFF2-40B4-BE49-F238E27FC236}">
                <a16:creationId xmlns:a16="http://schemas.microsoft.com/office/drawing/2014/main" id="{64FF2D8B-08A1-92F6-A0BB-F80666FFAA4E}"/>
              </a:ext>
            </a:extLst>
          </p:cNvPr>
          <p:cNvSpPr txBox="1"/>
          <p:nvPr/>
        </p:nvSpPr>
        <p:spPr>
          <a:xfrm>
            <a:off x="1599861" y="3494417"/>
            <a:ext cx="1327010" cy="727161"/>
          </a:xfrm>
          <a:prstGeom prst="rect">
            <a:avLst/>
          </a:prstGeom>
          <a:noFill/>
        </p:spPr>
        <p:txBody>
          <a:bodyPr wrap="square" lIns="0" tIns="0" rIns="0" bIns="0" rtlCol="0">
            <a:spAutoFit/>
          </a:bodyPr>
          <a:lstStyle/>
          <a:p>
            <a:pPr defTabSz="896386">
              <a:lnSpc>
                <a:spcPct val="90000"/>
              </a:lnSpc>
              <a:spcAft>
                <a:spcPts val="588"/>
              </a:spcAft>
              <a:defRPr/>
            </a:pPr>
            <a:r>
              <a:rPr lang="en-US" sz="1176">
                <a:solidFill>
                  <a:srgbClr val="000000"/>
                </a:solidFill>
                <a:ea typeface="Segoe UI Black" panose="020B0A02040204020203" pitchFamily="34" charset="0"/>
              </a:rPr>
              <a:t>Service provider directory</a:t>
            </a:r>
          </a:p>
          <a:p>
            <a:pPr defTabSz="896386">
              <a:lnSpc>
                <a:spcPct val="90000"/>
              </a:lnSpc>
              <a:spcAft>
                <a:spcPts val="588"/>
              </a:spcAft>
              <a:defRPr/>
            </a:pPr>
            <a:r>
              <a:rPr lang="en-US" sz="1176">
                <a:solidFill>
                  <a:srgbClr val="000000"/>
                </a:solidFill>
                <a:ea typeface="Segoe UI Black" panose="020B0A02040204020203" pitchFamily="34" charset="0"/>
              </a:rPr>
              <a:t>Service provider user group</a:t>
            </a:r>
          </a:p>
        </p:txBody>
      </p:sp>
      <p:sp>
        <p:nvSpPr>
          <p:cNvPr id="16" name="TextBox 124">
            <a:extLst>
              <a:ext uri="{FF2B5EF4-FFF2-40B4-BE49-F238E27FC236}">
                <a16:creationId xmlns:a16="http://schemas.microsoft.com/office/drawing/2014/main" id="{6019A16F-6C39-01DD-37E2-1642E1667FC3}"/>
              </a:ext>
            </a:extLst>
          </p:cNvPr>
          <p:cNvSpPr txBox="1"/>
          <p:nvPr/>
        </p:nvSpPr>
        <p:spPr>
          <a:xfrm>
            <a:off x="1259172" y="2375666"/>
            <a:ext cx="7281600" cy="190087"/>
          </a:xfrm>
          <a:prstGeom prst="rect">
            <a:avLst/>
          </a:prstGeom>
          <a:noFill/>
        </p:spPr>
        <p:txBody>
          <a:bodyPr wrap="none" lIns="0" tIns="0" rIns="0" bIns="0" rtlCol="0">
            <a:spAutoFit/>
          </a:bodyPr>
          <a:lstStyle/>
          <a:p>
            <a:pPr defTabSz="896386">
              <a:lnSpc>
                <a:spcPct val="90000"/>
              </a:lnSpc>
              <a:defRPr/>
            </a:pPr>
            <a:r>
              <a:rPr lang="en-US" sz="1372">
                <a:solidFill>
                  <a:srgbClr val="0078D3"/>
                </a:solidFill>
                <a:latin typeface="Segoe UI Semibold"/>
                <a:ea typeface="Segoe UI Black" panose="020B0A02040204020203" pitchFamily="34" charset="0"/>
              </a:rPr>
              <a:t>Service provider connects to each customer cloud individually, takes 4X the amount of time</a:t>
            </a:r>
          </a:p>
        </p:txBody>
      </p:sp>
      <p:sp>
        <p:nvSpPr>
          <p:cNvPr id="17" name="Rectangle 23">
            <a:extLst>
              <a:ext uri="{FF2B5EF4-FFF2-40B4-BE49-F238E27FC236}">
                <a16:creationId xmlns:a16="http://schemas.microsoft.com/office/drawing/2014/main" id="{F4A9E9F0-B3C1-647A-FC79-FA9732B9FBC1}"/>
              </a:ext>
            </a:extLst>
          </p:cNvPr>
          <p:cNvSpPr/>
          <p:nvPr/>
        </p:nvSpPr>
        <p:spPr>
          <a:xfrm>
            <a:off x="745961" y="4542971"/>
            <a:ext cx="1114878" cy="573280"/>
          </a:xfrm>
          <a:prstGeom prst="rect">
            <a:avLst/>
          </a:prstGeom>
        </p:spPr>
        <p:txBody>
          <a:bodyPr wrap="none">
            <a:spAutoFit/>
          </a:bodyPr>
          <a:lstStyle/>
          <a:p>
            <a:pPr defTabSz="914367"/>
            <a:r>
              <a:rPr lang="en-US" sz="1568">
                <a:solidFill>
                  <a:srgbClr val="0078D3"/>
                </a:solidFill>
                <a:latin typeface="Segoe UI Semibold"/>
                <a:ea typeface="Segoe UI Black" panose="020B0A02040204020203" pitchFamily="34" charset="0"/>
              </a:rPr>
              <a:t>Customer </a:t>
            </a:r>
            <a:br>
              <a:rPr lang="en-US" sz="1568">
                <a:solidFill>
                  <a:srgbClr val="0078D3"/>
                </a:solidFill>
                <a:latin typeface="Segoe UI Semibold"/>
                <a:ea typeface="Segoe UI Black" panose="020B0A02040204020203" pitchFamily="34" charset="0"/>
              </a:rPr>
            </a:br>
            <a:r>
              <a:rPr lang="en-US" sz="1568">
                <a:solidFill>
                  <a:srgbClr val="0078D3"/>
                </a:solidFill>
                <a:latin typeface="Segoe UI Semibold"/>
                <a:ea typeface="Segoe UI Black" panose="020B0A02040204020203" pitchFamily="34" charset="0"/>
              </a:rPr>
              <a:t>directory </a:t>
            </a:r>
          </a:p>
        </p:txBody>
      </p:sp>
      <p:grpSp>
        <p:nvGrpSpPr>
          <p:cNvPr id="18" name="Group 7" descr="Gear and cloud icon">
            <a:extLst>
              <a:ext uri="{FF2B5EF4-FFF2-40B4-BE49-F238E27FC236}">
                <a16:creationId xmlns:a16="http://schemas.microsoft.com/office/drawing/2014/main" id="{3EE3582E-2272-F9DA-4333-DBEB6878BE85}"/>
              </a:ext>
            </a:extLst>
          </p:cNvPr>
          <p:cNvGrpSpPr/>
          <p:nvPr/>
        </p:nvGrpSpPr>
        <p:grpSpPr>
          <a:xfrm>
            <a:off x="2845281" y="4594718"/>
            <a:ext cx="1692206" cy="369041"/>
            <a:chOff x="3124823" y="1833195"/>
            <a:chExt cx="1726138" cy="376441"/>
          </a:xfrm>
        </p:grpSpPr>
        <p:grpSp>
          <p:nvGrpSpPr>
            <p:cNvPr id="20" name="Group 214">
              <a:extLst>
                <a:ext uri="{FF2B5EF4-FFF2-40B4-BE49-F238E27FC236}">
                  <a16:creationId xmlns:a16="http://schemas.microsoft.com/office/drawing/2014/main" id="{85D6AD54-05EE-B195-C379-61DAFE00D59E}"/>
                </a:ext>
              </a:extLst>
            </p:cNvPr>
            <p:cNvGrpSpPr/>
            <p:nvPr/>
          </p:nvGrpSpPr>
          <p:grpSpPr>
            <a:xfrm>
              <a:off x="3124823" y="1833195"/>
              <a:ext cx="562150" cy="376441"/>
              <a:chOff x="3124823" y="1833195"/>
              <a:chExt cx="562150" cy="376441"/>
            </a:xfrm>
          </p:grpSpPr>
          <p:sp>
            <p:nvSpPr>
              <p:cNvPr id="29" name="cloud" title="Icon of a cloud">
                <a:extLst>
                  <a:ext uri="{FF2B5EF4-FFF2-40B4-BE49-F238E27FC236}">
                    <a16:creationId xmlns:a16="http://schemas.microsoft.com/office/drawing/2014/main" id="{6923D13F-CDF3-1703-37CC-BBD1C497944E}"/>
                  </a:ext>
                </a:extLst>
              </p:cNvPr>
              <p:cNvSpPr>
                <a:spLocks noChangeAspect="1"/>
              </p:cNvSpPr>
              <p:nvPr/>
            </p:nvSpPr>
            <p:spPr bwMode="auto">
              <a:xfrm flipH="1">
                <a:off x="3229773" y="1920326"/>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31" name="Group 63">
                <a:extLst>
                  <a:ext uri="{FF2B5EF4-FFF2-40B4-BE49-F238E27FC236}">
                    <a16:creationId xmlns:a16="http://schemas.microsoft.com/office/drawing/2014/main" id="{0F805B6A-48BB-8276-E719-2E4ADAE3EF83}"/>
                  </a:ext>
                </a:extLst>
              </p:cNvPr>
              <p:cNvGrpSpPr/>
              <p:nvPr/>
            </p:nvGrpSpPr>
            <p:grpSpPr>
              <a:xfrm>
                <a:off x="3124823" y="1833195"/>
                <a:ext cx="173428" cy="188732"/>
                <a:chOff x="2103047" y="2336207"/>
                <a:chExt cx="173428" cy="188732"/>
              </a:xfrm>
            </p:grpSpPr>
            <p:grpSp>
              <p:nvGrpSpPr>
                <p:cNvPr id="32" name="Group 66">
                  <a:extLst>
                    <a:ext uri="{FF2B5EF4-FFF2-40B4-BE49-F238E27FC236}">
                      <a16:creationId xmlns:a16="http://schemas.microsoft.com/office/drawing/2014/main" id="{6B763DB6-E2A6-B722-6856-3A579D0285BA}"/>
                    </a:ext>
                  </a:extLst>
                </p:cNvPr>
                <p:cNvGrpSpPr/>
                <p:nvPr/>
              </p:nvGrpSpPr>
              <p:grpSpPr>
                <a:xfrm>
                  <a:off x="2103047" y="2336207"/>
                  <a:ext cx="173428" cy="188732"/>
                  <a:chOff x="1581149" y="2464594"/>
                  <a:chExt cx="161924" cy="176212"/>
                </a:xfrm>
              </p:grpSpPr>
              <p:cxnSp>
                <p:nvCxnSpPr>
                  <p:cNvPr id="34" name="Straight Connector 68">
                    <a:extLst>
                      <a:ext uri="{FF2B5EF4-FFF2-40B4-BE49-F238E27FC236}">
                        <a16:creationId xmlns:a16="http://schemas.microsoft.com/office/drawing/2014/main" id="{396EAAFF-F49D-4CD9-6154-34E0C29D1ADF}"/>
                      </a:ext>
                    </a:extLst>
                  </p:cNvPr>
                  <p:cNvCxnSpPr/>
                  <p:nvPr/>
                </p:nvCxnSpPr>
                <p:spPr>
                  <a:xfrm>
                    <a:off x="1604864" y="2488307"/>
                    <a:ext cx="124601" cy="124601"/>
                  </a:xfrm>
                  <a:prstGeom prst="line">
                    <a:avLst/>
                  </a:prstGeom>
                  <a:noFill/>
                  <a:ln w="15875" cap="rnd" cmpd="sng" algn="ctr">
                    <a:solidFill>
                      <a:srgbClr val="0078D3"/>
                    </a:solidFill>
                    <a:prstDash val="solid"/>
                    <a:headEnd type="none"/>
                    <a:tailEnd type="none"/>
                  </a:ln>
                  <a:effectLst/>
                </p:spPr>
              </p:cxnSp>
              <p:cxnSp>
                <p:nvCxnSpPr>
                  <p:cNvPr id="35" name="Straight Connector 69">
                    <a:extLst>
                      <a:ext uri="{FF2B5EF4-FFF2-40B4-BE49-F238E27FC236}">
                        <a16:creationId xmlns:a16="http://schemas.microsoft.com/office/drawing/2014/main" id="{84B836A8-CA59-EB19-3424-9AE87B917BF0}"/>
                      </a:ext>
                    </a:extLst>
                  </p:cNvPr>
                  <p:cNvCxnSpPr>
                    <a:cxnSpLocks/>
                  </p:cNvCxnSpPr>
                  <p:nvPr/>
                </p:nvCxnSpPr>
                <p:spPr>
                  <a:xfrm>
                    <a:off x="1581151" y="2545556"/>
                    <a:ext cx="161924" cy="0"/>
                  </a:xfrm>
                  <a:prstGeom prst="line">
                    <a:avLst/>
                  </a:prstGeom>
                  <a:noFill/>
                  <a:ln w="15875" cap="rnd" cmpd="sng" algn="ctr">
                    <a:solidFill>
                      <a:srgbClr val="0078D3"/>
                    </a:solidFill>
                    <a:prstDash val="solid"/>
                    <a:headEnd type="none"/>
                    <a:tailEnd type="none"/>
                  </a:ln>
                  <a:effectLst/>
                </p:spPr>
              </p:cxnSp>
              <p:cxnSp>
                <p:nvCxnSpPr>
                  <p:cNvPr id="36" name="Straight Connector 70">
                    <a:extLst>
                      <a:ext uri="{FF2B5EF4-FFF2-40B4-BE49-F238E27FC236}">
                        <a16:creationId xmlns:a16="http://schemas.microsoft.com/office/drawing/2014/main" id="{F8B4DC47-9565-B4E8-8BB7-8FFBEDA93B18}"/>
                      </a:ext>
                    </a:extLst>
                  </p:cNvPr>
                  <p:cNvCxnSpPr>
                    <a:cxnSpLocks/>
                  </p:cNvCxnSpPr>
                  <p:nvPr/>
                </p:nvCxnSpPr>
                <p:spPr>
                  <a:xfrm flipV="1">
                    <a:off x="1594761" y="2488307"/>
                    <a:ext cx="124601" cy="124601"/>
                  </a:xfrm>
                  <a:prstGeom prst="line">
                    <a:avLst/>
                  </a:prstGeom>
                  <a:noFill/>
                  <a:ln w="15875" cap="rnd" cmpd="sng" algn="ctr">
                    <a:solidFill>
                      <a:srgbClr val="0078D3"/>
                    </a:solidFill>
                    <a:prstDash val="solid"/>
                    <a:headEnd type="none"/>
                    <a:tailEnd type="none"/>
                  </a:ln>
                  <a:effectLst/>
                </p:spPr>
              </p:cxnSp>
              <p:cxnSp>
                <p:nvCxnSpPr>
                  <p:cNvPr id="37" name="Straight Connector 71">
                    <a:extLst>
                      <a:ext uri="{FF2B5EF4-FFF2-40B4-BE49-F238E27FC236}">
                        <a16:creationId xmlns:a16="http://schemas.microsoft.com/office/drawing/2014/main" id="{293F98EA-3F40-82B5-43F1-2E0A9321D156}"/>
                      </a:ext>
                    </a:extLst>
                  </p:cNvPr>
                  <p:cNvCxnSpPr>
                    <a:cxnSpLocks/>
                  </p:cNvCxnSpPr>
                  <p:nvPr/>
                </p:nvCxnSpPr>
                <p:spPr>
                  <a:xfrm flipV="1">
                    <a:off x="1662113" y="2464594"/>
                    <a:ext cx="0" cy="176212"/>
                  </a:xfrm>
                  <a:prstGeom prst="line">
                    <a:avLst/>
                  </a:prstGeom>
                  <a:noFill/>
                  <a:ln w="15875" cap="rnd" cmpd="sng" algn="ctr">
                    <a:solidFill>
                      <a:srgbClr val="0078D3"/>
                    </a:solidFill>
                    <a:prstDash val="solid"/>
                    <a:headEnd type="none"/>
                    <a:tailEnd type="none"/>
                  </a:ln>
                  <a:effectLst/>
                </p:spPr>
              </p:cxnSp>
            </p:grpSp>
            <p:sp>
              <p:nvSpPr>
                <p:cNvPr id="33" name="Oval 67">
                  <a:extLst>
                    <a:ext uri="{FF2B5EF4-FFF2-40B4-BE49-F238E27FC236}">
                      <a16:creationId xmlns:a16="http://schemas.microsoft.com/office/drawing/2014/main" id="{BB247F18-DE38-F4B9-9079-C5532CB1397D}"/>
                    </a:ext>
                  </a:extLst>
                </p:cNvPr>
                <p:cNvSpPr/>
                <p:nvPr/>
              </p:nvSpPr>
              <p:spPr bwMode="auto">
                <a:xfrm>
                  <a:off x="2129241" y="2370053"/>
                  <a:ext cx="121040" cy="121040"/>
                </a:xfrm>
                <a:prstGeom prst="ellipse">
                  <a:avLst/>
                </a:prstGeom>
                <a:solidFill>
                  <a:srgbClr val="FFFFFF"/>
                </a:solidFill>
                <a:ln w="15875" cap="rnd" cmpd="sng" algn="ctr">
                  <a:solidFill>
                    <a:srgbClr val="0078D3"/>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sp>
          <p:nvSpPr>
            <p:cNvPr id="27" name="TextBox 72">
              <a:extLst>
                <a:ext uri="{FF2B5EF4-FFF2-40B4-BE49-F238E27FC236}">
                  <a16:creationId xmlns:a16="http://schemas.microsoft.com/office/drawing/2014/main" id="{BFBEAA3B-AE8B-1B81-022A-D813CFBD8FD1}"/>
                </a:ext>
              </a:extLst>
            </p:cNvPr>
            <p:cNvSpPr txBox="1"/>
            <p:nvPr/>
          </p:nvSpPr>
          <p:spPr>
            <a:xfrm>
              <a:off x="3829848" y="1911627"/>
              <a:ext cx="1021113" cy="290849"/>
            </a:xfrm>
            <a:prstGeom prst="rect">
              <a:avLst/>
            </a:prstGeom>
            <a:noFill/>
          </p:spPr>
          <p:txBody>
            <a:bodyPr wrap="none" lIns="0" tIns="44821" rIns="0" bIns="0" rtlCol="0">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29" b="1" i="0" u="none" strike="noStrike" kern="0" cap="none" spc="0" normalizeH="0" baseline="0" noProof="0">
                  <a:ln>
                    <a:noFill/>
                  </a:ln>
                  <a:solidFill>
                    <a:srgbClr val="000000"/>
                  </a:solidFill>
                  <a:effectLst/>
                  <a:uLnTx/>
                  <a:uFillTx/>
                  <a:latin typeface="Segoe UI Semibold"/>
                  <a:ea typeface="Segoe UI Black" panose="020B0A02040204020203" pitchFamily="34" charset="0"/>
                </a:rPr>
                <a:t>Customer-1</a:t>
              </a:r>
              <a:br>
                <a:rPr kumimoji="0" lang="en-US" sz="1029" b="0" i="0" u="none" strike="noStrike" kern="0" cap="none" spc="0" normalizeH="0" baseline="0" noProof="0">
                  <a:ln>
                    <a:noFill/>
                  </a:ln>
                  <a:solidFill>
                    <a:srgbClr val="000000"/>
                  </a:solidFill>
                  <a:effectLst/>
                  <a:uLnTx/>
                  <a:uFillTx/>
                  <a:latin typeface="Segoe UI Semibold"/>
                  <a:ea typeface="Segoe UI Black" panose="020B0A02040204020203" pitchFamily="34" charset="0"/>
                </a:rPr>
              </a:br>
              <a:r>
                <a:rPr kumimoji="0" lang="en-US" sz="1029" b="0" i="0" u="none" strike="noStrike" kern="0" cap="none" spc="0" normalizeH="0" baseline="0" noProof="0">
                  <a:ln>
                    <a:noFill/>
                  </a:ln>
                  <a:solidFill>
                    <a:srgbClr val="000000"/>
                  </a:solidFill>
                  <a:effectLst/>
                  <a:uLnTx/>
                  <a:uFillTx/>
                  <a:latin typeface="Segoe UI Semibold"/>
                  <a:ea typeface="Segoe UI Black" panose="020B0A02040204020203" pitchFamily="34" charset="0"/>
                </a:rPr>
                <a:t>Subscription</a:t>
              </a:r>
            </a:p>
          </p:txBody>
        </p:sp>
      </p:grpSp>
      <p:grpSp>
        <p:nvGrpSpPr>
          <p:cNvPr id="38" name="Group 20" descr="Files and boxes icon">
            <a:extLst>
              <a:ext uri="{FF2B5EF4-FFF2-40B4-BE49-F238E27FC236}">
                <a16:creationId xmlns:a16="http://schemas.microsoft.com/office/drawing/2014/main" id="{121048B3-E9F3-69C0-BAFD-9C2F6EC4ACF5}"/>
              </a:ext>
            </a:extLst>
          </p:cNvPr>
          <p:cNvGrpSpPr/>
          <p:nvPr/>
        </p:nvGrpSpPr>
        <p:grpSpPr>
          <a:xfrm>
            <a:off x="3083152" y="5148554"/>
            <a:ext cx="1166634" cy="304822"/>
            <a:chOff x="3144974" y="5251297"/>
            <a:chExt cx="1190027" cy="310934"/>
          </a:xfrm>
        </p:grpSpPr>
        <p:grpSp>
          <p:nvGrpSpPr>
            <p:cNvPr id="39" name="Group 168">
              <a:extLst>
                <a:ext uri="{FF2B5EF4-FFF2-40B4-BE49-F238E27FC236}">
                  <a16:creationId xmlns:a16="http://schemas.microsoft.com/office/drawing/2014/main" id="{A45A87BB-0918-C2E5-A568-B769615E4B5F}"/>
                </a:ext>
              </a:extLst>
            </p:cNvPr>
            <p:cNvGrpSpPr/>
            <p:nvPr/>
          </p:nvGrpSpPr>
          <p:grpSpPr>
            <a:xfrm>
              <a:off x="3144974" y="5252927"/>
              <a:ext cx="477116" cy="309304"/>
              <a:chOff x="5117990" y="6043895"/>
              <a:chExt cx="603383" cy="391160"/>
            </a:xfrm>
          </p:grpSpPr>
          <p:sp>
            <p:nvSpPr>
              <p:cNvPr id="41" name="Product_ECDC" title="Icon of a box">
                <a:extLst>
                  <a:ext uri="{FF2B5EF4-FFF2-40B4-BE49-F238E27FC236}">
                    <a16:creationId xmlns:a16="http://schemas.microsoft.com/office/drawing/2014/main" id="{A6B8BC0C-03FB-DD04-4925-213451F26B54}"/>
                  </a:ext>
                </a:extLst>
              </p:cNvPr>
              <p:cNvSpPr>
                <a:spLocks noChangeAspect="1" noEditPoints="1"/>
              </p:cNvSpPr>
              <p:nvPr/>
            </p:nvSpPr>
            <p:spPr bwMode="auto">
              <a:xfrm>
                <a:off x="5470804" y="6153156"/>
                <a:ext cx="250569" cy="281899"/>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2" name="file" title="Icon of a file cabinet">
                <a:extLst>
                  <a:ext uri="{FF2B5EF4-FFF2-40B4-BE49-F238E27FC236}">
                    <a16:creationId xmlns:a16="http://schemas.microsoft.com/office/drawing/2014/main" id="{8557CC16-259C-D690-EFB9-CEF2E91F9289}"/>
                  </a:ext>
                </a:extLst>
              </p:cNvPr>
              <p:cNvSpPr>
                <a:spLocks noChangeAspect="1" noEditPoints="1"/>
              </p:cNvSpPr>
              <p:nvPr/>
            </p:nvSpPr>
            <p:spPr bwMode="auto">
              <a:xfrm>
                <a:off x="5117990" y="6043895"/>
                <a:ext cx="311573" cy="365760"/>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40" name="TextBox 169">
              <a:extLst>
                <a:ext uri="{FF2B5EF4-FFF2-40B4-BE49-F238E27FC236}">
                  <a16:creationId xmlns:a16="http://schemas.microsoft.com/office/drawing/2014/main" id="{B4659D12-CEA9-35FE-62E4-D2DD94409A24}"/>
                </a:ext>
              </a:extLst>
            </p:cNvPr>
            <p:cNvSpPr txBox="1"/>
            <p:nvPr/>
          </p:nvSpPr>
          <p:spPr>
            <a:xfrm>
              <a:off x="3759429" y="5251297"/>
              <a:ext cx="575572" cy="29079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029" b="0" i="0" u="none" strike="noStrike" kern="0" cap="none" spc="0" normalizeH="0" baseline="0" noProof="0">
                  <a:ln>
                    <a:noFill/>
                  </a:ln>
                  <a:solidFill>
                    <a:srgbClr val="000000"/>
                  </a:solidFill>
                  <a:effectLst/>
                  <a:uLnTx/>
                  <a:uFillTx/>
                  <a:ea typeface="Segoe UI Black" panose="020B0A02040204020203" pitchFamily="34" charset="0"/>
                </a:rPr>
                <a:t>Customer</a:t>
              </a:r>
              <a:br>
                <a:rPr kumimoji="0" lang="en-US" sz="1029" b="0" i="0" u="none" strike="noStrike" kern="0" cap="none" spc="0" normalizeH="0" baseline="0" noProof="0">
                  <a:ln>
                    <a:noFill/>
                  </a:ln>
                  <a:solidFill>
                    <a:srgbClr val="000000"/>
                  </a:solidFill>
                  <a:effectLst/>
                  <a:uLnTx/>
                  <a:uFillTx/>
                  <a:ea typeface="Segoe UI Black" panose="020B0A02040204020203" pitchFamily="34" charset="0"/>
                </a:rPr>
              </a:br>
              <a:r>
                <a:rPr kumimoji="0" lang="en-US" sz="1029" b="0" i="0" u="none" strike="noStrike" kern="0" cap="none" spc="0" normalizeH="0" baseline="0" noProof="0">
                  <a:ln>
                    <a:noFill/>
                  </a:ln>
                  <a:solidFill>
                    <a:srgbClr val="000000"/>
                  </a:solidFill>
                  <a:effectLst/>
                  <a:uLnTx/>
                  <a:uFillTx/>
                  <a:ea typeface="Segoe UI Black" panose="020B0A02040204020203" pitchFamily="34" charset="0"/>
                </a:rPr>
                <a:t>resources</a:t>
              </a:r>
            </a:p>
          </p:txBody>
        </p:sp>
      </p:grpSp>
      <p:grpSp>
        <p:nvGrpSpPr>
          <p:cNvPr id="43" name="Group 9" descr="down arrow icon">
            <a:extLst>
              <a:ext uri="{FF2B5EF4-FFF2-40B4-BE49-F238E27FC236}">
                <a16:creationId xmlns:a16="http://schemas.microsoft.com/office/drawing/2014/main" id="{335C62CC-7397-8DA2-CBFA-699196BFAF54}"/>
              </a:ext>
            </a:extLst>
          </p:cNvPr>
          <p:cNvGrpSpPr/>
          <p:nvPr/>
        </p:nvGrpSpPr>
        <p:grpSpPr>
          <a:xfrm>
            <a:off x="3126985" y="4888913"/>
            <a:ext cx="90578" cy="211355"/>
            <a:chOff x="3189687" y="4986449"/>
            <a:chExt cx="92394" cy="215593"/>
          </a:xfrm>
        </p:grpSpPr>
        <p:sp>
          <p:nvSpPr>
            <p:cNvPr id="44" name="Rectangle 120">
              <a:extLst>
                <a:ext uri="{FF2B5EF4-FFF2-40B4-BE49-F238E27FC236}">
                  <a16:creationId xmlns:a16="http://schemas.microsoft.com/office/drawing/2014/main" id="{55B942D0-E39D-659B-E706-8E61699B2D03}"/>
                </a:ext>
              </a:extLst>
            </p:cNvPr>
            <p:cNvSpPr/>
            <p:nvPr/>
          </p:nvSpPr>
          <p:spPr bwMode="auto">
            <a:xfrm>
              <a:off x="3189687" y="5033727"/>
              <a:ext cx="92394" cy="581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Arrow Connector 119">
              <a:extLst>
                <a:ext uri="{FF2B5EF4-FFF2-40B4-BE49-F238E27FC236}">
                  <a16:creationId xmlns:a16="http://schemas.microsoft.com/office/drawing/2014/main" id="{1A771A59-2DA6-E2CC-5FED-964B5215096E}"/>
                </a:ext>
              </a:extLst>
            </p:cNvPr>
            <p:cNvCxnSpPr/>
            <p:nvPr/>
          </p:nvCxnSpPr>
          <p:spPr>
            <a:xfrm>
              <a:off x="3235884" y="4986449"/>
              <a:ext cx="0" cy="215593"/>
            </a:xfrm>
            <a:prstGeom prst="straightConnector1">
              <a:avLst/>
            </a:prstGeom>
            <a:noFill/>
            <a:ln w="15875" cap="rnd" cmpd="sng" algn="ctr">
              <a:solidFill>
                <a:srgbClr val="0078D3"/>
              </a:solidFill>
              <a:prstDash val="solid"/>
              <a:headEnd type="none"/>
              <a:tailEnd type="arrow" w="lg" len="sm"/>
            </a:ln>
            <a:effectLst/>
          </p:spPr>
        </p:cxnSp>
      </p:grpSp>
      <p:cxnSp>
        <p:nvCxnSpPr>
          <p:cNvPr id="46" name="Straight Arrow Connector 117" descr="down arrow icon">
            <a:extLst>
              <a:ext uri="{FF2B5EF4-FFF2-40B4-BE49-F238E27FC236}">
                <a16:creationId xmlns:a16="http://schemas.microsoft.com/office/drawing/2014/main" id="{E8F83F16-1759-6AF3-A05C-FE6EBDF9F906}"/>
              </a:ext>
            </a:extLst>
          </p:cNvPr>
          <p:cNvCxnSpPr/>
          <p:nvPr/>
        </p:nvCxnSpPr>
        <p:spPr>
          <a:xfrm>
            <a:off x="1056426" y="3245822"/>
            <a:ext cx="0" cy="211355"/>
          </a:xfrm>
          <a:prstGeom prst="straightConnector1">
            <a:avLst/>
          </a:prstGeom>
          <a:noFill/>
          <a:ln w="15875" cap="rnd" cmpd="sng" algn="ctr">
            <a:solidFill>
              <a:srgbClr val="00B050"/>
            </a:solidFill>
            <a:prstDash val="solid"/>
            <a:headEnd type="none"/>
            <a:tailEnd type="arrow" w="lg" len="sm"/>
          </a:ln>
          <a:effectLst/>
        </p:spPr>
      </p:cxnSp>
      <p:grpSp>
        <p:nvGrpSpPr>
          <p:cNvPr id="47" name="Group 126">
            <a:extLst>
              <a:ext uri="{FF2B5EF4-FFF2-40B4-BE49-F238E27FC236}">
                <a16:creationId xmlns:a16="http://schemas.microsoft.com/office/drawing/2014/main" id="{0C1F7454-9321-6152-04EC-1D19BDF6ED21}"/>
              </a:ext>
              <a:ext uri="{C183D7F6-B498-43B3-948B-1728B52AA6E4}">
                <adec:decorative xmlns:adec="http://schemas.microsoft.com/office/drawing/2017/decorative" val="1"/>
              </a:ext>
            </a:extLst>
          </p:cNvPr>
          <p:cNvGrpSpPr/>
          <p:nvPr/>
        </p:nvGrpSpPr>
        <p:grpSpPr>
          <a:xfrm>
            <a:off x="5139090" y="4594718"/>
            <a:ext cx="1692206" cy="369041"/>
            <a:chOff x="3124823" y="1833195"/>
            <a:chExt cx="1726138" cy="376441"/>
          </a:xfrm>
        </p:grpSpPr>
        <p:grpSp>
          <p:nvGrpSpPr>
            <p:cNvPr id="48" name="Group 137">
              <a:extLst>
                <a:ext uri="{FF2B5EF4-FFF2-40B4-BE49-F238E27FC236}">
                  <a16:creationId xmlns:a16="http://schemas.microsoft.com/office/drawing/2014/main" id="{58CD7A37-B91F-993E-5FBA-91B937D93678}"/>
                </a:ext>
              </a:extLst>
            </p:cNvPr>
            <p:cNvGrpSpPr/>
            <p:nvPr/>
          </p:nvGrpSpPr>
          <p:grpSpPr>
            <a:xfrm>
              <a:off x="3124823" y="1833195"/>
              <a:ext cx="562150" cy="376441"/>
              <a:chOff x="3124823" y="1833195"/>
              <a:chExt cx="562150" cy="376441"/>
            </a:xfrm>
          </p:grpSpPr>
          <p:sp>
            <p:nvSpPr>
              <p:cNvPr id="50" name="cloud" title="Icon of a cloud">
                <a:extLst>
                  <a:ext uri="{FF2B5EF4-FFF2-40B4-BE49-F238E27FC236}">
                    <a16:creationId xmlns:a16="http://schemas.microsoft.com/office/drawing/2014/main" id="{8BF57058-596E-9ED3-102D-BD3B000A0C0E}"/>
                  </a:ext>
                </a:extLst>
              </p:cNvPr>
              <p:cNvSpPr>
                <a:spLocks noChangeAspect="1"/>
              </p:cNvSpPr>
              <p:nvPr/>
            </p:nvSpPr>
            <p:spPr bwMode="auto">
              <a:xfrm flipH="1">
                <a:off x="3229773" y="1920326"/>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51" name="Group 142">
                <a:extLst>
                  <a:ext uri="{FF2B5EF4-FFF2-40B4-BE49-F238E27FC236}">
                    <a16:creationId xmlns:a16="http://schemas.microsoft.com/office/drawing/2014/main" id="{F0862632-1E11-2C1B-9CD1-3AA22461EED5}"/>
                  </a:ext>
                </a:extLst>
              </p:cNvPr>
              <p:cNvGrpSpPr/>
              <p:nvPr/>
            </p:nvGrpSpPr>
            <p:grpSpPr>
              <a:xfrm>
                <a:off x="3124823" y="1833195"/>
                <a:ext cx="173428" cy="188732"/>
                <a:chOff x="2103047" y="2336207"/>
                <a:chExt cx="173428" cy="188732"/>
              </a:xfrm>
            </p:grpSpPr>
            <p:grpSp>
              <p:nvGrpSpPr>
                <p:cNvPr id="52" name="Group 143">
                  <a:extLst>
                    <a:ext uri="{FF2B5EF4-FFF2-40B4-BE49-F238E27FC236}">
                      <a16:creationId xmlns:a16="http://schemas.microsoft.com/office/drawing/2014/main" id="{794FCEE3-3C4E-53B8-ECA4-36EDAD5EC971}"/>
                    </a:ext>
                  </a:extLst>
                </p:cNvPr>
                <p:cNvGrpSpPr/>
                <p:nvPr/>
              </p:nvGrpSpPr>
              <p:grpSpPr>
                <a:xfrm>
                  <a:off x="2103047" y="2336207"/>
                  <a:ext cx="173428" cy="188732"/>
                  <a:chOff x="1581149" y="2464594"/>
                  <a:chExt cx="161924" cy="176212"/>
                </a:xfrm>
              </p:grpSpPr>
              <p:cxnSp>
                <p:nvCxnSpPr>
                  <p:cNvPr id="54" name="Straight Connector 145">
                    <a:extLst>
                      <a:ext uri="{FF2B5EF4-FFF2-40B4-BE49-F238E27FC236}">
                        <a16:creationId xmlns:a16="http://schemas.microsoft.com/office/drawing/2014/main" id="{9AD85696-6EDA-C57B-6CBB-CEF9B9FCA936}"/>
                      </a:ext>
                    </a:extLst>
                  </p:cNvPr>
                  <p:cNvCxnSpPr/>
                  <p:nvPr/>
                </p:nvCxnSpPr>
                <p:spPr>
                  <a:xfrm>
                    <a:off x="1604864" y="2488307"/>
                    <a:ext cx="124601" cy="124601"/>
                  </a:xfrm>
                  <a:prstGeom prst="line">
                    <a:avLst/>
                  </a:prstGeom>
                  <a:noFill/>
                  <a:ln w="15875" cap="rnd" cmpd="sng" algn="ctr">
                    <a:solidFill>
                      <a:srgbClr val="0078D3"/>
                    </a:solidFill>
                    <a:prstDash val="solid"/>
                    <a:headEnd type="none"/>
                    <a:tailEnd type="none"/>
                  </a:ln>
                  <a:effectLst/>
                </p:spPr>
              </p:cxnSp>
              <p:cxnSp>
                <p:nvCxnSpPr>
                  <p:cNvPr id="55" name="Straight Connector 146">
                    <a:extLst>
                      <a:ext uri="{FF2B5EF4-FFF2-40B4-BE49-F238E27FC236}">
                        <a16:creationId xmlns:a16="http://schemas.microsoft.com/office/drawing/2014/main" id="{A7AD9BC5-E478-F5EF-B714-B1A8DB43E1DC}"/>
                      </a:ext>
                    </a:extLst>
                  </p:cNvPr>
                  <p:cNvCxnSpPr>
                    <a:cxnSpLocks/>
                  </p:cNvCxnSpPr>
                  <p:nvPr/>
                </p:nvCxnSpPr>
                <p:spPr>
                  <a:xfrm>
                    <a:off x="1581151" y="2545556"/>
                    <a:ext cx="161924" cy="0"/>
                  </a:xfrm>
                  <a:prstGeom prst="line">
                    <a:avLst/>
                  </a:prstGeom>
                  <a:noFill/>
                  <a:ln w="15875" cap="rnd" cmpd="sng" algn="ctr">
                    <a:solidFill>
                      <a:srgbClr val="0078D3"/>
                    </a:solidFill>
                    <a:prstDash val="solid"/>
                    <a:headEnd type="none"/>
                    <a:tailEnd type="none"/>
                  </a:ln>
                  <a:effectLst/>
                </p:spPr>
              </p:cxnSp>
              <p:cxnSp>
                <p:nvCxnSpPr>
                  <p:cNvPr id="56" name="Straight Connector 147">
                    <a:extLst>
                      <a:ext uri="{FF2B5EF4-FFF2-40B4-BE49-F238E27FC236}">
                        <a16:creationId xmlns:a16="http://schemas.microsoft.com/office/drawing/2014/main" id="{8B880792-9881-8BE4-0749-957FE0EC4D0F}"/>
                      </a:ext>
                    </a:extLst>
                  </p:cNvPr>
                  <p:cNvCxnSpPr>
                    <a:cxnSpLocks/>
                  </p:cNvCxnSpPr>
                  <p:nvPr/>
                </p:nvCxnSpPr>
                <p:spPr>
                  <a:xfrm flipV="1">
                    <a:off x="1594761" y="2488307"/>
                    <a:ext cx="124601" cy="124601"/>
                  </a:xfrm>
                  <a:prstGeom prst="line">
                    <a:avLst/>
                  </a:prstGeom>
                  <a:noFill/>
                  <a:ln w="15875" cap="rnd" cmpd="sng" algn="ctr">
                    <a:solidFill>
                      <a:srgbClr val="0078D3"/>
                    </a:solidFill>
                    <a:prstDash val="solid"/>
                    <a:headEnd type="none"/>
                    <a:tailEnd type="none"/>
                  </a:ln>
                  <a:effectLst/>
                </p:spPr>
              </p:cxnSp>
              <p:cxnSp>
                <p:nvCxnSpPr>
                  <p:cNvPr id="57" name="Straight Connector 148">
                    <a:extLst>
                      <a:ext uri="{FF2B5EF4-FFF2-40B4-BE49-F238E27FC236}">
                        <a16:creationId xmlns:a16="http://schemas.microsoft.com/office/drawing/2014/main" id="{87A2E8D1-AB43-D939-A373-A8D8E8C1C041}"/>
                      </a:ext>
                    </a:extLst>
                  </p:cNvPr>
                  <p:cNvCxnSpPr>
                    <a:cxnSpLocks/>
                  </p:cNvCxnSpPr>
                  <p:nvPr/>
                </p:nvCxnSpPr>
                <p:spPr>
                  <a:xfrm flipV="1">
                    <a:off x="1662113" y="2464594"/>
                    <a:ext cx="0" cy="176212"/>
                  </a:xfrm>
                  <a:prstGeom prst="line">
                    <a:avLst/>
                  </a:prstGeom>
                  <a:noFill/>
                  <a:ln w="15875" cap="rnd" cmpd="sng" algn="ctr">
                    <a:solidFill>
                      <a:srgbClr val="0078D3"/>
                    </a:solidFill>
                    <a:prstDash val="solid"/>
                    <a:headEnd type="none"/>
                    <a:tailEnd type="none"/>
                  </a:ln>
                  <a:effectLst/>
                </p:spPr>
              </p:cxnSp>
            </p:grpSp>
            <p:sp>
              <p:nvSpPr>
                <p:cNvPr id="53" name="Oval 144">
                  <a:extLst>
                    <a:ext uri="{FF2B5EF4-FFF2-40B4-BE49-F238E27FC236}">
                      <a16:creationId xmlns:a16="http://schemas.microsoft.com/office/drawing/2014/main" id="{9584AD92-75E5-E00C-956D-90215FF1C471}"/>
                    </a:ext>
                  </a:extLst>
                </p:cNvPr>
                <p:cNvSpPr/>
                <p:nvPr/>
              </p:nvSpPr>
              <p:spPr bwMode="auto">
                <a:xfrm>
                  <a:off x="2129241" y="2370053"/>
                  <a:ext cx="121040" cy="121040"/>
                </a:xfrm>
                <a:prstGeom prst="ellipse">
                  <a:avLst/>
                </a:prstGeom>
                <a:solidFill>
                  <a:srgbClr val="FFFFFF"/>
                </a:solidFill>
                <a:ln w="15875" cap="rnd" cmpd="sng" algn="ctr">
                  <a:solidFill>
                    <a:srgbClr val="0078D3"/>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sp>
          <p:nvSpPr>
            <p:cNvPr id="49" name="TextBox 140">
              <a:extLst>
                <a:ext uri="{FF2B5EF4-FFF2-40B4-BE49-F238E27FC236}">
                  <a16:creationId xmlns:a16="http://schemas.microsoft.com/office/drawing/2014/main" id="{86C94D9B-15AA-F4FB-3FD8-A75098686CD8}"/>
                </a:ext>
              </a:extLst>
            </p:cNvPr>
            <p:cNvSpPr txBox="1"/>
            <p:nvPr/>
          </p:nvSpPr>
          <p:spPr>
            <a:xfrm>
              <a:off x="3829848" y="1911627"/>
              <a:ext cx="1021113" cy="290849"/>
            </a:xfrm>
            <a:prstGeom prst="rect">
              <a:avLst/>
            </a:prstGeom>
            <a:noFill/>
          </p:spPr>
          <p:txBody>
            <a:bodyPr wrap="none" lIns="0" tIns="44821" rIns="0" bIns="0" rtlCol="0">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29" b="1" i="0" u="none" strike="noStrike" kern="0" cap="none" spc="0" normalizeH="0" baseline="0" noProof="0">
                  <a:ln>
                    <a:noFill/>
                  </a:ln>
                  <a:solidFill>
                    <a:srgbClr val="000000"/>
                  </a:solidFill>
                  <a:effectLst/>
                  <a:uLnTx/>
                  <a:uFillTx/>
                  <a:latin typeface="Segoe UI Semibold"/>
                  <a:ea typeface="Segoe UI Black" panose="020B0A02040204020203" pitchFamily="34" charset="0"/>
                </a:rPr>
                <a:t>Customer-2</a:t>
              </a:r>
              <a:br>
                <a:rPr kumimoji="0" lang="en-US" sz="1029" b="0" i="0" u="none" strike="noStrike" kern="0" cap="none" spc="0" normalizeH="0" baseline="0" noProof="0">
                  <a:ln>
                    <a:noFill/>
                  </a:ln>
                  <a:solidFill>
                    <a:srgbClr val="000000"/>
                  </a:solidFill>
                  <a:effectLst/>
                  <a:uLnTx/>
                  <a:uFillTx/>
                  <a:latin typeface="Segoe UI Semibold"/>
                  <a:ea typeface="Segoe UI Black" panose="020B0A02040204020203" pitchFamily="34" charset="0"/>
                </a:rPr>
              </a:br>
              <a:r>
                <a:rPr kumimoji="0" lang="en-US" sz="1029" b="0" i="0" u="none" strike="noStrike" kern="0" cap="none" spc="0" normalizeH="0" baseline="0" noProof="0">
                  <a:ln>
                    <a:noFill/>
                  </a:ln>
                  <a:solidFill>
                    <a:srgbClr val="000000"/>
                  </a:solidFill>
                  <a:effectLst/>
                  <a:uLnTx/>
                  <a:uFillTx/>
                  <a:latin typeface="Segoe UI Semibold"/>
                  <a:ea typeface="Segoe UI Black" panose="020B0A02040204020203" pitchFamily="34" charset="0"/>
                </a:rPr>
                <a:t>Subscription</a:t>
              </a:r>
            </a:p>
          </p:txBody>
        </p:sp>
      </p:grpSp>
      <p:grpSp>
        <p:nvGrpSpPr>
          <p:cNvPr id="58" name="Group 21">
            <a:extLst>
              <a:ext uri="{FF2B5EF4-FFF2-40B4-BE49-F238E27FC236}">
                <a16:creationId xmlns:a16="http://schemas.microsoft.com/office/drawing/2014/main" id="{FD29D206-F83E-A9BB-5A0B-C2BEF399C54F}"/>
              </a:ext>
              <a:ext uri="{C183D7F6-B498-43B3-948B-1728B52AA6E4}">
                <adec:decorative xmlns:adec="http://schemas.microsoft.com/office/drawing/2017/decorative" val="1"/>
              </a:ext>
            </a:extLst>
          </p:cNvPr>
          <p:cNvGrpSpPr/>
          <p:nvPr/>
        </p:nvGrpSpPr>
        <p:grpSpPr>
          <a:xfrm>
            <a:off x="5376962" y="5148554"/>
            <a:ext cx="1166634" cy="304822"/>
            <a:chOff x="5484779" y="5251297"/>
            <a:chExt cx="1190027" cy="310934"/>
          </a:xfrm>
        </p:grpSpPr>
        <p:grpSp>
          <p:nvGrpSpPr>
            <p:cNvPr id="59" name="Group 127">
              <a:extLst>
                <a:ext uri="{FF2B5EF4-FFF2-40B4-BE49-F238E27FC236}">
                  <a16:creationId xmlns:a16="http://schemas.microsoft.com/office/drawing/2014/main" id="{DD99B3CD-6ACC-EF90-B3B5-656EBEACDEA3}"/>
                </a:ext>
              </a:extLst>
            </p:cNvPr>
            <p:cNvGrpSpPr/>
            <p:nvPr/>
          </p:nvGrpSpPr>
          <p:grpSpPr>
            <a:xfrm>
              <a:off x="5484779" y="5252927"/>
              <a:ext cx="477116" cy="309304"/>
              <a:chOff x="5117990" y="6043895"/>
              <a:chExt cx="603383" cy="391160"/>
            </a:xfrm>
          </p:grpSpPr>
          <p:sp>
            <p:nvSpPr>
              <p:cNvPr id="62" name="Product_ECDC" title="Icon of a box">
                <a:extLst>
                  <a:ext uri="{FF2B5EF4-FFF2-40B4-BE49-F238E27FC236}">
                    <a16:creationId xmlns:a16="http://schemas.microsoft.com/office/drawing/2014/main" id="{4FE83634-12DE-1368-BF20-AFCE9A7FE19C}"/>
                  </a:ext>
                </a:extLst>
              </p:cNvPr>
              <p:cNvSpPr>
                <a:spLocks noChangeAspect="1" noEditPoints="1"/>
              </p:cNvSpPr>
              <p:nvPr/>
            </p:nvSpPr>
            <p:spPr bwMode="auto">
              <a:xfrm>
                <a:off x="5470804" y="6153156"/>
                <a:ext cx="250569" cy="281899"/>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65" name="file" title="Icon of a file cabinet">
                <a:extLst>
                  <a:ext uri="{FF2B5EF4-FFF2-40B4-BE49-F238E27FC236}">
                    <a16:creationId xmlns:a16="http://schemas.microsoft.com/office/drawing/2014/main" id="{D409FC67-7F40-D463-6088-A7352F6D45CF}"/>
                  </a:ext>
                </a:extLst>
              </p:cNvPr>
              <p:cNvSpPr>
                <a:spLocks noChangeAspect="1" noEditPoints="1"/>
              </p:cNvSpPr>
              <p:nvPr/>
            </p:nvSpPr>
            <p:spPr bwMode="auto">
              <a:xfrm>
                <a:off x="5117990" y="6043895"/>
                <a:ext cx="311573" cy="365760"/>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61" name="TextBox 128">
              <a:extLst>
                <a:ext uri="{FF2B5EF4-FFF2-40B4-BE49-F238E27FC236}">
                  <a16:creationId xmlns:a16="http://schemas.microsoft.com/office/drawing/2014/main" id="{ECA4B2F4-6FA1-0479-26F7-5379B4EAAFA4}"/>
                </a:ext>
              </a:extLst>
            </p:cNvPr>
            <p:cNvSpPr txBox="1"/>
            <p:nvPr/>
          </p:nvSpPr>
          <p:spPr>
            <a:xfrm>
              <a:off x="6099234" y="5251297"/>
              <a:ext cx="575572" cy="29079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029" b="0" i="0" u="none" strike="noStrike" kern="0" cap="none" spc="0" normalizeH="0" baseline="0" noProof="0">
                  <a:ln>
                    <a:noFill/>
                  </a:ln>
                  <a:solidFill>
                    <a:srgbClr val="000000"/>
                  </a:solidFill>
                  <a:effectLst/>
                  <a:uLnTx/>
                  <a:uFillTx/>
                  <a:ea typeface="Segoe UI Black" panose="020B0A02040204020203" pitchFamily="34" charset="0"/>
                </a:rPr>
                <a:t>Customer</a:t>
              </a:r>
              <a:br>
                <a:rPr kumimoji="0" lang="en-US" sz="1029" b="0" i="0" u="none" strike="noStrike" kern="0" cap="none" spc="0" normalizeH="0" baseline="0" noProof="0">
                  <a:ln>
                    <a:noFill/>
                  </a:ln>
                  <a:solidFill>
                    <a:srgbClr val="000000"/>
                  </a:solidFill>
                  <a:effectLst/>
                  <a:uLnTx/>
                  <a:uFillTx/>
                  <a:ea typeface="Segoe UI Black" panose="020B0A02040204020203" pitchFamily="34" charset="0"/>
                </a:rPr>
              </a:br>
              <a:r>
                <a:rPr kumimoji="0" lang="en-US" sz="1029" b="0" i="0" u="none" strike="noStrike" kern="0" cap="none" spc="0" normalizeH="0" baseline="0" noProof="0">
                  <a:ln>
                    <a:noFill/>
                  </a:ln>
                  <a:solidFill>
                    <a:srgbClr val="000000"/>
                  </a:solidFill>
                  <a:effectLst/>
                  <a:uLnTx/>
                  <a:uFillTx/>
                  <a:ea typeface="Segoe UI Black" panose="020B0A02040204020203" pitchFamily="34" charset="0"/>
                </a:rPr>
                <a:t>resources</a:t>
              </a:r>
            </a:p>
          </p:txBody>
        </p:sp>
      </p:grpSp>
      <p:grpSp>
        <p:nvGrpSpPr>
          <p:cNvPr id="66" name="Group 129">
            <a:extLst>
              <a:ext uri="{FF2B5EF4-FFF2-40B4-BE49-F238E27FC236}">
                <a16:creationId xmlns:a16="http://schemas.microsoft.com/office/drawing/2014/main" id="{87CBFF96-B587-2774-2AC2-80A8580C611B}"/>
              </a:ext>
              <a:ext uri="{C183D7F6-B498-43B3-948B-1728B52AA6E4}">
                <adec:decorative xmlns:adec="http://schemas.microsoft.com/office/drawing/2017/decorative" val="1"/>
              </a:ext>
            </a:extLst>
          </p:cNvPr>
          <p:cNvGrpSpPr/>
          <p:nvPr/>
        </p:nvGrpSpPr>
        <p:grpSpPr>
          <a:xfrm>
            <a:off x="5420794" y="4888913"/>
            <a:ext cx="90578" cy="211355"/>
            <a:chOff x="3189687" y="4986449"/>
            <a:chExt cx="92394" cy="215593"/>
          </a:xfrm>
        </p:grpSpPr>
        <p:sp>
          <p:nvSpPr>
            <p:cNvPr id="74" name="Rectangle 130">
              <a:extLst>
                <a:ext uri="{FF2B5EF4-FFF2-40B4-BE49-F238E27FC236}">
                  <a16:creationId xmlns:a16="http://schemas.microsoft.com/office/drawing/2014/main" id="{EC670EBA-FBF7-C8AF-9792-395EC784AAC4}"/>
                </a:ext>
              </a:extLst>
            </p:cNvPr>
            <p:cNvSpPr/>
            <p:nvPr/>
          </p:nvSpPr>
          <p:spPr bwMode="auto">
            <a:xfrm>
              <a:off x="3189687" y="5033727"/>
              <a:ext cx="92394" cy="581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Arrow Connector 131">
              <a:extLst>
                <a:ext uri="{FF2B5EF4-FFF2-40B4-BE49-F238E27FC236}">
                  <a16:creationId xmlns:a16="http://schemas.microsoft.com/office/drawing/2014/main" id="{2FFC7443-5931-0C09-B60B-C3008A38F8C7}"/>
                </a:ext>
              </a:extLst>
            </p:cNvPr>
            <p:cNvCxnSpPr/>
            <p:nvPr/>
          </p:nvCxnSpPr>
          <p:spPr>
            <a:xfrm>
              <a:off x="3235884" y="4986449"/>
              <a:ext cx="0" cy="215593"/>
            </a:xfrm>
            <a:prstGeom prst="straightConnector1">
              <a:avLst/>
            </a:prstGeom>
            <a:noFill/>
            <a:ln w="15875" cap="rnd" cmpd="sng" algn="ctr">
              <a:solidFill>
                <a:srgbClr val="0078D3"/>
              </a:solidFill>
              <a:prstDash val="solid"/>
              <a:headEnd type="none"/>
              <a:tailEnd type="arrow" w="lg" len="sm"/>
            </a:ln>
            <a:effectLst/>
          </p:spPr>
        </p:cxnSp>
      </p:grpSp>
      <p:grpSp>
        <p:nvGrpSpPr>
          <p:cNvPr id="76" name="Group 150">
            <a:extLst>
              <a:ext uri="{FF2B5EF4-FFF2-40B4-BE49-F238E27FC236}">
                <a16:creationId xmlns:a16="http://schemas.microsoft.com/office/drawing/2014/main" id="{B4EF997F-105F-B7E8-8081-20CE15D1AEFF}"/>
              </a:ext>
              <a:ext uri="{C183D7F6-B498-43B3-948B-1728B52AA6E4}">
                <adec:decorative xmlns:adec="http://schemas.microsoft.com/office/drawing/2017/decorative" val="1"/>
              </a:ext>
            </a:extLst>
          </p:cNvPr>
          <p:cNvGrpSpPr/>
          <p:nvPr/>
        </p:nvGrpSpPr>
        <p:grpSpPr>
          <a:xfrm>
            <a:off x="7432900" y="4594719"/>
            <a:ext cx="1965979" cy="394961"/>
            <a:chOff x="3124823" y="1833195"/>
            <a:chExt cx="2005401" cy="402881"/>
          </a:xfrm>
        </p:grpSpPr>
        <p:grpSp>
          <p:nvGrpSpPr>
            <p:cNvPr id="77" name="Group 162">
              <a:extLst>
                <a:ext uri="{FF2B5EF4-FFF2-40B4-BE49-F238E27FC236}">
                  <a16:creationId xmlns:a16="http://schemas.microsoft.com/office/drawing/2014/main" id="{F549374A-60D9-8B9E-959F-005719C7CD55}"/>
                </a:ext>
              </a:extLst>
            </p:cNvPr>
            <p:cNvGrpSpPr/>
            <p:nvPr/>
          </p:nvGrpSpPr>
          <p:grpSpPr>
            <a:xfrm>
              <a:off x="3124823" y="1833195"/>
              <a:ext cx="562150" cy="376441"/>
              <a:chOff x="3124823" y="1833195"/>
              <a:chExt cx="562150" cy="376441"/>
            </a:xfrm>
          </p:grpSpPr>
          <p:sp>
            <p:nvSpPr>
              <p:cNvPr id="79" name="cloud" title="Icon of a cloud">
                <a:extLst>
                  <a:ext uri="{FF2B5EF4-FFF2-40B4-BE49-F238E27FC236}">
                    <a16:creationId xmlns:a16="http://schemas.microsoft.com/office/drawing/2014/main" id="{B92A9969-3A35-8370-966A-8629FFB098A1}"/>
                  </a:ext>
                </a:extLst>
              </p:cNvPr>
              <p:cNvSpPr>
                <a:spLocks noChangeAspect="1"/>
              </p:cNvSpPr>
              <p:nvPr/>
            </p:nvSpPr>
            <p:spPr bwMode="auto">
              <a:xfrm flipH="1">
                <a:off x="3229773" y="1920326"/>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80" name="Group 165">
                <a:extLst>
                  <a:ext uri="{FF2B5EF4-FFF2-40B4-BE49-F238E27FC236}">
                    <a16:creationId xmlns:a16="http://schemas.microsoft.com/office/drawing/2014/main" id="{7C81C024-E158-DF22-57A5-515B8682A0A6}"/>
                  </a:ext>
                </a:extLst>
              </p:cNvPr>
              <p:cNvGrpSpPr/>
              <p:nvPr/>
            </p:nvGrpSpPr>
            <p:grpSpPr>
              <a:xfrm>
                <a:off x="3124823" y="1833195"/>
                <a:ext cx="173428" cy="188732"/>
                <a:chOff x="2103047" y="2336207"/>
                <a:chExt cx="173428" cy="188732"/>
              </a:xfrm>
            </p:grpSpPr>
            <p:grpSp>
              <p:nvGrpSpPr>
                <p:cNvPr id="81" name="Group 170">
                  <a:extLst>
                    <a:ext uri="{FF2B5EF4-FFF2-40B4-BE49-F238E27FC236}">
                      <a16:creationId xmlns:a16="http://schemas.microsoft.com/office/drawing/2014/main" id="{4D52A75E-A8AF-ED47-569C-570B6C1D91D7}"/>
                    </a:ext>
                  </a:extLst>
                </p:cNvPr>
                <p:cNvGrpSpPr/>
                <p:nvPr/>
              </p:nvGrpSpPr>
              <p:grpSpPr>
                <a:xfrm>
                  <a:off x="2103047" y="2336207"/>
                  <a:ext cx="173428" cy="188732"/>
                  <a:chOff x="1581149" y="2464594"/>
                  <a:chExt cx="161924" cy="176212"/>
                </a:xfrm>
              </p:grpSpPr>
              <p:cxnSp>
                <p:nvCxnSpPr>
                  <p:cNvPr id="83" name="Straight Connector 172">
                    <a:extLst>
                      <a:ext uri="{FF2B5EF4-FFF2-40B4-BE49-F238E27FC236}">
                        <a16:creationId xmlns:a16="http://schemas.microsoft.com/office/drawing/2014/main" id="{90A9C8D0-2752-E2A8-F9C3-8D948271BD18}"/>
                      </a:ext>
                    </a:extLst>
                  </p:cNvPr>
                  <p:cNvCxnSpPr/>
                  <p:nvPr/>
                </p:nvCxnSpPr>
                <p:spPr>
                  <a:xfrm>
                    <a:off x="1604864" y="2488307"/>
                    <a:ext cx="124601" cy="124601"/>
                  </a:xfrm>
                  <a:prstGeom prst="line">
                    <a:avLst/>
                  </a:prstGeom>
                  <a:noFill/>
                  <a:ln w="15875" cap="rnd" cmpd="sng" algn="ctr">
                    <a:solidFill>
                      <a:srgbClr val="0078D3"/>
                    </a:solidFill>
                    <a:prstDash val="solid"/>
                    <a:headEnd type="none"/>
                    <a:tailEnd type="none"/>
                  </a:ln>
                  <a:effectLst/>
                </p:spPr>
              </p:cxnSp>
              <p:cxnSp>
                <p:nvCxnSpPr>
                  <p:cNvPr id="84" name="Straight Connector 173">
                    <a:extLst>
                      <a:ext uri="{FF2B5EF4-FFF2-40B4-BE49-F238E27FC236}">
                        <a16:creationId xmlns:a16="http://schemas.microsoft.com/office/drawing/2014/main" id="{F183604F-176C-8895-42B8-2E8D8733948A}"/>
                      </a:ext>
                    </a:extLst>
                  </p:cNvPr>
                  <p:cNvCxnSpPr>
                    <a:cxnSpLocks/>
                  </p:cNvCxnSpPr>
                  <p:nvPr/>
                </p:nvCxnSpPr>
                <p:spPr>
                  <a:xfrm>
                    <a:off x="1581151" y="2545556"/>
                    <a:ext cx="161924" cy="0"/>
                  </a:xfrm>
                  <a:prstGeom prst="line">
                    <a:avLst/>
                  </a:prstGeom>
                  <a:noFill/>
                  <a:ln w="15875" cap="rnd" cmpd="sng" algn="ctr">
                    <a:solidFill>
                      <a:srgbClr val="0078D3"/>
                    </a:solidFill>
                    <a:prstDash val="solid"/>
                    <a:headEnd type="none"/>
                    <a:tailEnd type="none"/>
                  </a:ln>
                  <a:effectLst/>
                </p:spPr>
              </p:cxnSp>
              <p:cxnSp>
                <p:nvCxnSpPr>
                  <p:cNvPr id="85" name="Straight Connector 174">
                    <a:extLst>
                      <a:ext uri="{FF2B5EF4-FFF2-40B4-BE49-F238E27FC236}">
                        <a16:creationId xmlns:a16="http://schemas.microsoft.com/office/drawing/2014/main" id="{A3314985-8BBA-BF29-704D-75AF90431260}"/>
                      </a:ext>
                    </a:extLst>
                  </p:cNvPr>
                  <p:cNvCxnSpPr>
                    <a:cxnSpLocks/>
                  </p:cNvCxnSpPr>
                  <p:nvPr/>
                </p:nvCxnSpPr>
                <p:spPr>
                  <a:xfrm flipV="1">
                    <a:off x="1594761" y="2488307"/>
                    <a:ext cx="124601" cy="124601"/>
                  </a:xfrm>
                  <a:prstGeom prst="line">
                    <a:avLst/>
                  </a:prstGeom>
                  <a:noFill/>
                  <a:ln w="15875" cap="rnd" cmpd="sng" algn="ctr">
                    <a:solidFill>
                      <a:srgbClr val="0078D3"/>
                    </a:solidFill>
                    <a:prstDash val="solid"/>
                    <a:headEnd type="none"/>
                    <a:tailEnd type="none"/>
                  </a:ln>
                  <a:effectLst/>
                </p:spPr>
              </p:cxnSp>
              <p:cxnSp>
                <p:nvCxnSpPr>
                  <p:cNvPr id="86" name="Straight Connector 175">
                    <a:extLst>
                      <a:ext uri="{FF2B5EF4-FFF2-40B4-BE49-F238E27FC236}">
                        <a16:creationId xmlns:a16="http://schemas.microsoft.com/office/drawing/2014/main" id="{CCC22179-544D-15D3-7727-21982D1A2AFC}"/>
                      </a:ext>
                    </a:extLst>
                  </p:cNvPr>
                  <p:cNvCxnSpPr>
                    <a:cxnSpLocks/>
                  </p:cNvCxnSpPr>
                  <p:nvPr/>
                </p:nvCxnSpPr>
                <p:spPr>
                  <a:xfrm flipV="1">
                    <a:off x="1662113" y="2464594"/>
                    <a:ext cx="0" cy="176212"/>
                  </a:xfrm>
                  <a:prstGeom prst="line">
                    <a:avLst/>
                  </a:prstGeom>
                  <a:noFill/>
                  <a:ln w="15875" cap="rnd" cmpd="sng" algn="ctr">
                    <a:solidFill>
                      <a:srgbClr val="0078D3"/>
                    </a:solidFill>
                    <a:prstDash val="solid"/>
                    <a:headEnd type="none"/>
                    <a:tailEnd type="none"/>
                  </a:ln>
                  <a:effectLst/>
                </p:spPr>
              </p:cxnSp>
            </p:grpSp>
            <p:sp>
              <p:nvSpPr>
                <p:cNvPr id="82" name="Oval 171">
                  <a:extLst>
                    <a:ext uri="{FF2B5EF4-FFF2-40B4-BE49-F238E27FC236}">
                      <a16:creationId xmlns:a16="http://schemas.microsoft.com/office/drawing/2014/main" id="{F1B75B37-9F10-EA7B-56E8-E0E48A64BC85}"/>
                    </a:ext>
                  </a:extLst>
                </p:cNvPr>
                <p:cNvSpPr/>
                <p:nvPr/>
              </p:nvSpPr>
              <p:spPr bwMode="auto">
                <a:xfrm>
                  <a:off x="2129241" y="2370053"/>
                  <a:ext cx="121040" cy="121040"/>
                </a:xfrm>
                <a:prstGeom prst="ellipse">
                  <a:avLst/>
                </a:prstGeom>
                <a:solidFill>
                  <a:srgbClr val="FFFFFF"/>
                </a:solidFill>
                <a:ln w="15875" cap="rnd" cmpd="sng" algn="ctr">
                  <a:solidFill>
                    <a:srgbClr val="0078D3"/>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sp>
          <p:nvSpPr>
            <p:cNvPr id="78" name="TextBox 163">
              <a:extLst>
                <a:ext uri="{FF2B5EF4-FFF2-40B4-BE49-F238E27FC236}">
                  <a16:creationId xmlns:a16="http://schemas.microsoft.com/office/drawing/2014/main" id="{A8A369D7-23CD-4CAB-F523-0A7F082879D3}"/>
                </a:ext>
              </a:extLst>
            </p:cNvPr>
            <p:cNvSpPr txBox="1"/>
            <p:nvPr/>
          </p:nvSpPr>
          <p:spPr>
            <a:xfrm>
              <a:off x="3829848" y="1911627"/>
              <a:ext cx="1300376" cy="324449"/>
            </a:xfrm>
            <a:prstGeom prst="rect">
              <a:avLst/>
            </a:prstGeom>
            <a:noFill/>
          </p:spPr>
          <p:txBody>
            <a:bodyPr wrap="square" lIns="0" tIns="44821" rIns="0" bIns="0" rtlCol="0">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29" b="1" i="0" u="none" strike="noStrike" kern="0" cap="none" spc="0" normalizeH="0" baseline="0" noProof="0">
                  <a:ln>
                    <a:noFill/>
                  </a:ln>
                  <a:solidFill>
                    <a:srgbClr val="000000"/>
                  </a:solidFill>
                  <a:effectLst/>
                  <a:uLnTx/>
                  <a:uFillTx/>
                  <a:latin typeface="Segoe UI Semibold"/>
                  <a:ea typeface="Segoe UI Black" panose="020B0A02040204020203" pitchFamily="34" charset="0"/>
                </a:rPr>
                <a:t>Customer-3</a:t>
              </a:r>
              <a:r>
                <a:rPr kumimoji="0" lang="en-US" sz="1029" b="0" i="0" u="none" strike="noStrike" kern="0" cap="none" spc="0" normalizeH="0" baseline="0" noProof="0">
                  <a:ln>
                    <a:noFill/>
                  </a:ln>
                  <a:solidFill>
                    <a:srgbClr val="000000"/>
                  </a:solidFill>
                  <a:effectLst/>
                  <a:uLnTx/>
                  <a:uFillTx/>
                  <a:latin typeface="Segoe UI Semibold"/>
                  <a:ea typeface="Segoe UI Black" panose="020B0A02040204020203" pitchFamily="34" charset="0"/>
                </a:rPr>
                <a:t> </a:t>
              </a:r>
            </a:p>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a:ln>
                    <a:noFill/>
                  </a:ln>
                  <a:solidFill>
                    <a:srgbClr val="000000"/>
                  </a:solidFill>
                  <a:effectLst/>
                  <a:uLnTx/>
                  <a:uFillTx/>
                  <a:latin typeface="Segoe UI Semibold"/>
                  <a:ea typeface="Segoe UI Black" panose="020B0A02040204020203" pitchFamily="34" charset="0"/>
                </a:rPr>
                <a:t>Resource group</a:t>
              </a:r>
            </a:p>
          </p:txBody>
        </p:sp>
      </p:grpSp>
      <p:grpSp>
        <p:nvGrpSpPr>
          <p:cNvPr id="87" name="Group 24">
            <a:extLst>
              <a:ext uri="{FF2B5EF4-FFF2-40B4-BE49-F238E27FC236}">
                <a16:creationId xmlns:a16="http://schemas.microsoft.com/office/drawing/2014/main" id="{C13A167C-8177-0AED-7CBC-5DF54500C50A}"/>
              </a:ext>
              <a:ext uri="{C183D7F6-B498-43B3-948B-1728B52AA6E4}">
                <adec:decorative xmlns:adec="http://schemas.microsoft.com/office/drawing/2017/decorative" val="1"/>
              </a:ext>
            </a:extLst>
          </p:cNvPr>
          <p:cNvGrpSpPr/>
          <p:nvPr/>
        </p:nvGrpSpPr>
        <p:grpSpPr>
          <a:xfrm>
            <a:off x="7670773" y="5148554"/>
            <a:ext cx="1166634" cy="304822"/>
            <a:chOff x="7824584" y="5251297"/>
            <a:chExt cx="1190027" cy="310934"/>
          </a:xfrm>
        </p:grpSpPr>
        <p:grpSp>
          <p:nvGrpSpPr>
            <p:cNvPr id="88" name="Group 153">
              <a:extLst>
                <a:ext uri="{FF2B5EF4-FFF2-40B4-BE49-F238E27FC236}">
                  <a16:creationId xmlns:a16="http://schemas.microsoft.com/office/drawing/2014/main" id="{01BAE01D-F5E2-DAC7-D3AF-2C6359DF571E}"/>
                </a:ext>
              </a:extLst>
            </p:cNvPr>
            <p:cNvGrpSpPr/>
            <p:nvPr/>
          </p:nvGrpSpPr>
          <p:grpSpPr>
            <a:xfrm>
              <a:off x="7824584" y="5252927"/>
              <a:ext cx="477116" cy="309304"/>
              <a:chOff x="5117990" y="6043895"/>
              <a:chExt cx="603383" cy="391160"/>
            </a:xfrm>
          </p:grpSpPr>
          <p:sp>
            <p:nvSpPr>
              <p:cNvPr id="90" name="Product_ECDC" title="Icon of a box">
                <a:extLst>
                  <a:ext uri="{FF2B5EF4-FFF2-40B4-BE49-F238E27FC236}">
                    <a16:creationId xmlns:a16="http://schemas.microsoft.com/office/drawing/2014/main" id="{666E2C83-AFC2-EE4D-6448-00EF8863549D}"/>
                  </a:ext>
                </a:extLst>
              </p:cNvPr>
              <p:cNvSpPr>
                <a:spLocks noChangeAspect="1" noEditPoints="1"/>
              </p:cNvSpPr>
              <p:nvPr/>
            </p:nvSpPr>
            <p:spPr bwMode="auto">
              <a:xfrm>
                <a:off x="5470804" y="6153156"/>
                <a:ext cx="250569" cy="281899"/>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1" name="file" title="Icon of a file cabinet">
                <a:extLst>
                  <a:ext uri="{FF2B5EF4-FFF2-40B4-BE49-F238E27FC236}">
                    <a16:creationId xmlns:a16="http://schemas.microsoft.com/office/drawing/2014/main" id="{7A29FA91-193C-24B3-EC7F-B0646794FD57}"/>
                  </a:ext>
                </a:extLst>
              </p:cNvPr>
              <p:cNvSpPr>
                <a:spLocks noChangeAspect="1" noEditPoints="1"/>
              </p:cNvSpPr>
              <p:nvPr/>
            </p:nvSpPr>
            <p:spPr bwMode="auto">
              <a:xfrm>
                <a:off x="5117990" y="6043895"/>
                <a:ext cx="311573" cy="365760"/>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89" name="TextBox 154">
              <a:extLst>
                <a:ext uri="{FF2B5EF4-FFF2-40B4-BE49-F238E27FC236}">
                  <a16:creationId xmlns:a16="http://schemas.microsoft.com/office/drawing/2014/main" id="{A0856EA1-F354-7813-2F49-51D877BD5F1D}"/>
                </a:ext>
              </a:extLst>
            </p:cNvPr>
            <p:cNvSpPr txBox="1"/>
            <p:nvPr/>
          </p:nvSpPr>
          <p:spPr>
            <a:xfrm>
              <a:off x="8439039" y="5251297"/>
              <a:ext cx="575572" cy="29079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029" b="0" i="0" u="none" strike="noStrike" kern="0" cap="none" spc="0" normalizeH="0" baseline="0" noProof="0">
                  <a:ln>
                    <a:noFill/>
                  </a:ln>
                  <a:solidFill>
                    <a:srgbClr val="000000"/>
                  </a:solidFill>
                  <a:effectLst/>
                  <a:uLnTx/>
                  <a:uFillTx/>
                  <a:ea typeface="Segoe UI Black" panose="020B0A02040204020203" pitchFamily="34" charset="0"/>
                </a:rPr>
                <a:t>Customer</a:t>
              </a:r>
              <a:br>
                <a:rPr kumimoji="0" lang="en-US" sz="1029" b="0" i="0" u="none" strike="noStrike" kern="0" cap="none" spc="0" normalizeH="0" baseline="0" noProof="0">
                  <a:ln>
                    <a:noFill/>
                  </a:ln>
                  <a:solidFill>
                    <a:srgbClr val="000000"/>
                  </a:solidFill>
                  <a:effectLst/>
                  <a:uLnTx/>
                  <a:uFillTx/>
                  <a:ea typeface="Segoe UI Black" panose="020B0A02040204020203" pitchFamily="34" charset="0"/>
                </a:rPr>
              </a:br>
              <a:r>
                <a:rPr kumimoji="0" lang="en-US" sz="1029" b="0" i="0" u="none" strike="noStrike" kern="0" cap="none" spc="0" normalizeH="0" baseline="0" noProof="0">
                  <a:ln>
                    <a:noFill/>
                  </a:ln>
                  <a:solidFill>
                    <a:srgbClr val="000000"/>
                  </a:solidFill>
                  <a:effectLst/>
                  <a:uLnTx/>
                  <a:uFillTx/>
                  <a:ea typeface="Segoe UI Black" panose="020B0A02040204020203" pitchFamily="34" charset="0"/>
                </a:rPr>
                <a:t>resources</a:t>
              </a:r>
            </a:p>
          </p:txBody>
        </p:sp>
      </p:grpSp>
      <p:grpSp>
        <p:nvGrpSpPr>
          <p:cNvPr id="92" name="Group 155">
            <a:extLst>
              <a:ext uri="{FF2B5EF4-FFF2-40B4-BE49-F238E27FC236}">
                <a16:creationId xmlns:a16="http://schemas.microsoft.com/office/drawing/2014/main" id="{25D71FAE-195F-E13F-8B19-21779BA6566A}"/>
              </a:ext>
              <a:ext uri="{C183D7F6-B498-43B3-948B-1728B52AA6E4}">
                <adec:decorative xmlns:adec="http://schemas.microsoft.com/office/drawing/2017/decorative" val="1"/>
              </a:ext>
            </a:extLst>
          </p:cNvPr>
          <p:cNvGrpSpPr/>
          <p:nvPr/>
        </p:nvGrpSpPr>
        <p:grpSpPr>
          <a:xfrm>
            <a:off x="7714603" y="4888913"/>
            <a:ext cx="90578" cy="211355"/>
            <a:chOff x="3189687" y="4986449"/>
            <a:chExt cx="92394" cy="215593"/>
          </a:xfrm>
        </p:grpSpPr>
        <p:sp>
          <p:nvSpPr>
            <p:cNvPr id="93" name="Rectangle 156">
              <a:extLst>
                <a:ext uri="{FF2B5EF4-FFF2-40B4-BE49-F238E27FC236}">
                  <a16:creationId xmlns:a16="http://schemas.microsoft.com/office/drawing/2014/main" id="{4F7A4F0C-691F-D2BC-7079-6E671C5007DD}"/>
                </a:ext>
              </a:extLst>
            </p:cNvPr>
            <p:cNvSpPr/>
            <p:nvPr/>
          </p:nvSpPr>
          <p:spPr bwMode="auto">
            <a:xfrm>
              <a:off x="3189687" y="5033727"/>
              <a:ext cx="92394" cy="581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Arrow Connector 157">
              <a:extLst>
                <a:ext uri="{FF2B5EF4-FFF2-40B4-BE49-F238E27FC236}">
                  <a16:creationId xmlns:a16="http://schemas.microsoft.com/office/drawing/2014/main" id="{D2012100-EB91-852A-3921-D997B1648986}"/>
                </a:ext>
              </a:extLst>
            </p:cNvPr>
            <p:cNvCxnSpPr/>
            <p:nvPr/>
          </p:nvCxnSpPr>
          <p:spPr>
            <a:xfrm>
              <a:off x="3235884" y="4986449"/>
              <a:ext cx="0" cy="215593"/>
            </a:xfrm>
            <a:prstGeom prst="straightConnector1">
              <a:avLst/>
            </a:prstGeom>
            <a:noFill/>
            <a:ln w="15875" cap="rnd" cmpd="sng" algn="ctr">
              <a:solidFill>
                <a:srgbClr val="0078D3"/>
              </a:solidFill>
              <a:prstDash val="solid"/>
              <a:headEnd type="none"/>
              <a:tailEnd type="arrow" w="lg" len="sm"/>
            </a:ln>
            <a:effectLst/>
          </p:spPr>
        </p:cxnSp>
      </p:grpSp>
      <p:grpSp>
        <p:nvGrpSpPr>
          <p:cNvPr id="95" name="Group 177">
            <a:extLst>
              <a:ext uri="{FF2B5EF4-FFF2-40B4-BE49-F238E27FC236}">
                <a16:creationId xmlns:a16="http://schemas.microsoft.com/office/drawing/2014/main" id="{02E1D806-D71A-3664-1C36-F11E00E1DDBC}"/>
              </a:ext>
              <a:ext uri="{C183D7F6-B498-43B3-948B-1728B52AA6E4}">
                <adec:decorative xmlns:adec="http://schemas.microsoft.com/office/drawing/2017/decorative" val="1"/>
              </a:ext>
            </a:extLst>
          </p:cNvPr>
          <p:cNvGrpSpPr/>
          <p:nvPr/>
        </p:nvGrpSpPr>
        <p:grpSpPr>
          <a:xfrm>
            <a:off x="9726708" y="4594718"/>
            <a:ext cx="1908705" cy="369041"/>
            <a:chOff x="3124823" y="1833195"/>
            <a:chExt cx="1946979" cy="376441"/>
          </a:xfrm>
        </p:grpSpPr>
        <p:grpSp>
          <p:nvGrpSpPr>
            <p:cNvPr id="96" name="Group 185">
              <a:extLst>
                <a:ext uri="{FF2B5EF4-FFF2-40B4-BE49-F238E27FC236}">
                  <a16:creationId xmlns:a16="http://schemas.microsoft.com/office/drawing/2014/main" id="{47E5323E-C624-0250-5DE6-101822D3A3E0}"/>
                </a:ext>
              </a:extLst>
            </p:cNvPr>
            <p:cNvGrpSpPr/>
            <p:nvPr/>
          </p:nvGrpSpPr>
          <p:grpSpPr>
            <a:xfrm>
              <a:off x="3124823" y="1833195"/>
              <a:ext cx="562150" cy="376441"/>
              <a:chOff x="3124823" y="1833195"/>
              <a:chExt cx="562150" cy="376441"/>
            </a:xfrm>
          </p:grpSpPr>
          <p:sp>
            <p:nvSpPr>
              <p:cNvPr id="98" name="cloud" title="Icon of a cloud">
                <a:extLst>
                  <a:ext uri="{FF2B5EF4-FFF2-40B4-BE49-F238E27FC236}">
                    <a16:creationId xmlns:a16="http://schemas.microsoft.com/office/drawing/2014/main" id="{79A0B4A6-2182-D2DE-030D-729EC35FF452}"/>
                  </a:ext>
                </a:extLst>
              </p:cNvPr>
              <p:cNvSpPr>
                <a:spLocks noChangeAspect="1"/>
              </p:cNvSpPr>
              <p:nvPr/>
            </p:nvSpPr>
            <p:spPr bwMode="auto">
              <a:xfrm flipH="1">
                <a:off x="3229773" y="1920326"/>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99" name="Group 188">
                <a:extLst>
                  <a:ext uri="{FF2B5EF4-FFF2-40B4-BE49-F238E27FC236}">
                    <a16:creationId xmlns:a16="http://schemas.microsoft.com/office/drawing/2014/main" id="{94039FCB-433E-9B35-36BB-801458E4D544}"/>
                  </a:ext>
                </a:extLst>
              </p:cNvPr>
              <p:cNvGrpSpPr/>
              <p:nvPr/>
            </p:nvGrpSpPr>
            <p:grpSpPr>
              <a:xfrm>
                <a:off x="3124823" y="1833195"/>
                <a:ext cx="173428" cy="188732"/>
                <a:chOff x="2103047" y="2336207"/>
                <a:chExt cx="173428" cy="188732"/>
              </a:xfrm>
            </p:grpSpPr>
            <p:grpSp>
              <p:nvGrpSpPr>
                <p:cNvPr id="100" name="Group 189">
                  <a:extLst>
                    <a:ext uri="{FF2B5EF4-FFF2-40B4-BE49-F238E27FC236}">
                      <a16:creationId xmlns:a16="http://schemas.microsoft.com/office/drawing/2014/main" id="{96CC4DA2-388F-F52A-1D8C-D28F3FDCB9BE}"/>
                    </a:ext>
                  </a:extLst>
                </p:cNvPr>
                <p:cNvGrpSpPr/>
                <p:nvPr/>
              </p:nvGrpSpPr>
              <p:grpSpPr>
                <a:xfrm>
                  <a:off x="2103047" y="2336207"/>
                  <a:ext cx="173428" cy="188732"/>
                  <a:chOff x="1581149" y="2464594"/>
                  <a:chExt cx="161924" cy="176212"/>
                </a:xfrm>
              </p:grpSpPr>
              <p:cxnSp>
                <p:nvCxnSpPr>
                  <p:cNvPr id="102" name="Straight Connector 191">
                    <a:extLst>
                      <a:ext uri="{FF2B5EF4-FFF2-40B4-BE49-F238E27FC236}">
                        <a16:creationId xmlns:a16="http://schemas.microsoft.com/office/drawing/2014/main" id="{05BE9430-A2A4-00A9-E316-1A69EB02A8A6}"/>
                      </a:ext>
                    </a:extLst>
                  </p:cNvPr>
                  <p:cNvCxnSpPr/>
                  <p:nvPr/>
                </p:nvCxnSpPr>
                <p:spPr>
                  <a:xfrm>
                    <a:off x="1604864" y="2488307"/>
                    <a:ext cx="124601" cy="124601"/>
                  </a:xfrm>
                  <a:prstGeom prst="line">
                    <a:avLst/>
                  </a:prstGeom>
                  <a:noFill/>
                  <a:ln w="15875" cap="rnd" cmpd="sng" algn="ctr">
                    <a:solidFill>
                      <a:srgbClr val="0078D3"/>
                    </a:solidFill>
                    <a:prstDash val="solid"/>
                    <a:headEnd type="none"/>
                    <a:tailEnd type="none"/>
                  </a:ln>
                  <a:effectLst/>
                </p:spPr>
              </p:cxnSp>
              <p:cxnSp>
                <p:nvCxnSpPr>
                  <p:cNvPr id="103" name="Straight Connector 192">
                    <a:extLst>
                      <a:ext uri="{FF2B5EF4-FFF2-40B4-BE49-F238E27FC236}">
                        <a16:creationId xmlns:a16="http://schemas.microsoft.com/office/drawing/2014/main" id="{3B4B46CF-74EE-9212-E8DF-9EFDC4EB315D}"/>
                      </a:ext>
                    </a:extLst>
                  </p:cNvPr>
                  <p:cNvCxnSpPr>
                    <a:cxnSpLocks/>
                  </p:cNvCxnSpPr>
                  <p:nvPr/>
                </p:nvCxnSpPr>
                <p:spPr>
                  <a:xfrm>
                    <a:off x="1581151" y="2545556"/>
                    <a:ext cx="161924" cy="0"/>
                  </a:xfrm>
                  <a:prstGeom prst="line">
                    <a:avLst/>
                  </a:prstGeom>
                  <a:noFill/>
                  <a:ln w="15875" cap="rnd" cmpd="sng" algn="ctr">
                    <a:solidFill>
                      <a:srgbClr val="0078D3"/>
                    </a:solidFill>
                    <a:prstDash val="solid"/>
                    <a:headEnd type="none"/>
                    <a:tailEnd type="none"/>
                  </a:ln>
                  <a:effectLst/>
                </p:spPr>
              </p:cxnSp>
              <p:cxnSp>
                <p:nvCxnSpPr>
                  <p:cNvPr id="104" name="Straight Connector 193">
                    <a:extLst>
                      <a:ext uri="{FF2B5EF4-FFF2-40B4-BE49-F238E27FC236}">
                        <a16:creationId xmlns:a16="http://schemas.microsoft.com/office/drawing/2014/main" id="{07E4F867-5564-D684-95F2-4C7D726AFA2D}"/>
                      </a:ext>
                    </a:extLst>
                  </p:cNvPr>
                  <p:cNvCxnSpPr>
                    <a:cxnSpLocks/>
                  </p:cNvCxnSpPr>
                  <p:nvPr/>
                </p:nvCxnSpPr>
                <p:spPr>
                  <a:xfrm flipV="1">
                    <a:off x="1594761" y="2488307"/>
                    <a:ext cx="124601" cy="124601"/>
                  </a:xfrm>
                  <a:prstGeom prst="line">
                    <a:avLst/>
                  </a:prstGeom>
                  <a:noFill/>
                  <a:ln w="15875" cap="rnd" cmpd="sng" algn="ctr">
                    <a:solidFill>
                      <a:srgbClr val="0078D3"/>
                    </a:solidFill>
                    <a:prstDash val="solid"/>
                    <a:headEnd type="none"/>
                    <a:tailEnd type="none"/>
                  </a:ln>
                  <a:effectLst/>
                </p:spPr>
              </p:cxnSp>
              <p:cxnSp>
                <p:nvCxnSpPr>
                  <p:cNvPr id="105" name="Straight Connector 194">
                    <a:extLst>
                      <a:ext uri="{FF2B5EF4-FFF2-40B4-BE49-F238E27FC236}">
                        <a16:creationId xmlns:a16="http://schemas.microsoft.com/office/drawing/2014/main" id="{EF4F6553-A37E-7E5E-F95C-2F6070D5DD9A}"/>
                      </a:ext>
                    </a:extLst>
                  </p:cNvPr>
                  <p:cNvCxnSpPr>
                    <a:cxnSpLocks/>
                  </p:cNvCxnSpPr>
                  <p:nvPr/>
                </p:nvCxnSpPr>
                <p:spPr>
                  <a:xfrm flipV="1">
                    <a:off x="1662113" y="2464594"/>
                    <a:ext cx="0" cy="176212"/>
                  </a:xfrm>
                  <a:prstGeom prst="line">
                    <a:avLst/>
                  </a:prstGeom>
                  <a:noFill/>
                  <a:ln w="15875" cap="rnd" cmpd="sng" algn="ctr">
                    <a:solidFill>
                      <a:srgbClr val="0078D3"/>
                    </a:solidFill>
                    <a:prstDash val="solid"/>
                    <a:headEnd type="none"/>
                    <a:tailEnd type="none"/>
                  </a:ln>
                  <a:effectLst/>
                </p:spPr>
              </p:cxnSp>
            </p:grpSp>
            <p:sp>
              <p:nvSpPr>
                <p:cNvPr id="101" name="Oval 190">
                  <a:extLst>
                    <a:ext uri="{FF2B5EF4-FFF2-40B4-BE49-F238E27FC236}">
                      <a16:creationId xmlns:a16="http://schemas.microsoft.com/office/drawing/2014/main" id="{5221729C-B58E-4A19-1CC1-7923FD771C30}"/>
                    </a:ext>
                  </a:extLst>
                </p:cNvPr>
                <p:cNvSpPr/>
                <p:nvPr/>
              </p:nvSpPr>
              <p:spPr bwMode="auto">
                <a:xfrm>
                  <a:off x="2129241" y="2370053"/>
                  <a:ext cx="121040" cy="121040"/>
                </a:xfrm>
                <a:prstGeom prst="ellipse">
                  <a:avLst/>
                </a:prstGeom>
                <a:solidFill>
                  <a:srgbClr val="FFFFFF"/>
                </a:solidFill>
                <a:ln w="15875" cap="rnd" cmpd="sng" algn="ctr">
                  <a:solidFill>
                    <a:srgbClr val="0078D3"/>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sp>
          <p:nvSpPr>
            <p:cNvPr id="97" name="TextBox 186">
              <a:extLst>
                <a:ext uri="{FF2B5EF4-FFF2-40B4-BE49-F238E27FC236}">
                  <a16:creationId xmlns:a16="http://schemas.microsoft.com/office/drawing/2014/main" id="{0F78E308-0C73-3C36-7686-F8273F588EBD}"/>
                </a:ext>
              </a:extLst>
            </p:cNvPr>
            <p:cNvSpPr txBox="1"/>
            <p:nvPr/>
          </p:nvSpPr>
          <p:spPr>
            <a:xfrm>
              <a:off x="3829848" y="1911628"/>
              <a:ext cx="1241954" cy="250558"/>
            </a:xfrm>
            <a:prstGeom prst="rect">
              <a:avLst/>
            </a:prstGeom>
            <a:noFill/>
          </p:spPr>
          <p:txBody>
            <a:bodyPr wrap="square" lIns="0" tIns="44821" rIns="0" bIns="0" rtlCol="0">
              <a:noAutofit/>
            </a:bodyPr>
            <a:lstStyle>
              <a:defPPr>
                <a:defRPr lang="en-US"/>
              </a:defPPr>
              <a:lvl1pPr marR="0" lvl="0" indent="0" defTabSz="914400" fontAlgn="auto">
                <a:lnSpc>
                  <a:spcPct val="90000"/>
                </a:lnSpc>
                <a:spcBef>
                  <a:spcPts val="0"/>
                </a:spcBef>
                <a:spcAft>
                  <a:spcPts val="0"/>
                </a:spcAft>
                <a:buClrTx/>
                <a:buSzTx/>
                <a:buFontTx/>
                <a:buNone/>
                <a:tabLst/>
                <a:defRPr kumimoji="0" sz="1050" b="0" i="0" u="none" strike="noStrike" cap="none" spc="0" normalizeH="0" baseline="0">
                  <a:ln>
                    <a:noFill/>
                  </a:ln>
                  <a:effectLst/>
                  <a:uLnTx/>
                  <a:uFillTx/>
                  <a:latin typeface="Segoe UI Semibold"/>
                  <a:ea typeface="Segoe UI Black" panose="020B0A02040204020203" pitchFamily="34" charset="0"/>
                </a:defRPr>
              </a:lvl1p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29" b="1" i="0" u="none" strike="noStrike" kern="0" cap="none" spc="0" normalizeH="0" baseline="0" noProof="0">
                  <a:ln>
                    <a:noFill/>
                  </a:ln>
                  <a:solidFill>
                    <a:srgbClr val="000000"/>
                  </a:solidFill>
                  <a:effectLst/>
                  <a:uLnTx/>
                  <a:uFillTx/>
                  <a:latin typeface="Segoe UI Semibold"/>
                  <a:ea typeface="Segoe UI Black" panose="020B0A02040204020203" pitchFamily="34" charset="0"/>
                </a:rPr>
                <a:t>Customer-4</a:t>
              </a:r>
              <a:br>
                <a:rPr kumimoji="0" lang="en-US" sz="1029" b="0" i="0" u="none" strike="noStrike" kern="0" cap="none" spc="0" normalizeH="0" baseline="0" noProof="0">
                  <a:ln>
                    <a:noFill/>
                  </a:ln>
                  <a:solidFill>
                    <a:srgbClr val="000000"/>
                  </a:solidFill>
                  <a:effectLst/>
                  <a:uLnTx/>
                  <a:uFillTx/>
                  <a:latin typeface="Segoe UI Semibold"/>
                  <a:ea typeface="Segoe UI Black" panose="020B0A02040204020203" pitchFamily="34" charset="0"/>
                </a:rPr>
              </a:br>
              <a:r>
                <a:rPr kumimoji="0" lang="en-US" sz="1029" b="0" i="0" u="none" strike="noStrike" kern="0" cap="none" spc="0" normalizeH="0" baseline="0" noProof="0">
                  <a:ln>
                    <a:noFill/>
                  </a:ln>
                  <a:solidFill>
                    <a:srgbClr val="000000"/>
                  </a:solidFill>
                  <a:effectLst/>
                  <a:uLnTx/>
                  <a:uFillTx/>
                  <a:latin typeface="Segoe UI Semibold"/>
                  <a:ea typeface="Segoe UI Black" panose="020B0A02040204020203" pitchFamily="34" charset="0"/>
                </a:rPr>
                <a:t>Resource group</a:t>
              </a:r>
            </a:p>
          </p:txBody>
        </p:sp>
      </p:grpSp>
      <p:grpSp>
        <p:nvGrpSpPr>
          <p:cNvPr id="106" name="Group 25">
            <a:extLst>
              <a:ext uri="{FF2B5EF4-FFF2-40B4-BE49-F238E27FC236}">
                <a16:creationId xmlns:a16="http://schemas.microsoft.com/office/drawing/2014/main" id="{E1F5808F-4196-85D3-A197-2A28B94CEB83}"/>
              </a:ext>
              <a:ext uri="{C183D7F6-B498-43B3-948B-1728B52AA6E4}">
                <adec:decorative xmlns:adec="http://schemas.microsoft.com/office/drawing/2017/decorative" val="1"/>
              </a:ext>
            </a:extLst>
          </p:cNvPr>
          <p:cNvGrpSpPr/>
          <p:nvPr/>
        </p:nvGrpSpPr>
        <p:grpSpPr>
          <a:xfrm>
            <a:off x="9964582" y="5148554"/>
            <a:ext cx="1166634" cy="304822"/>
            <a:chOff x="10164388" y="5251297"/>
            <a:chExt cx="1190027" cy="310934"/>
          </a:xfrm>
        </p:grpSpPr>
        <p:grpSp>
          <p:nvGrpSpPr>
            <p:cNvPr id="107" name="Group 178">
              <a:extLst>
                <a:ext uri="{FF2B5EF4-FFF2-40B4-BE49-F238E27FC236}">
                  <a16:creationId xmlns:a16="http://schemas.microsoft.com/office/drawing/2014/main" id="{DCEAF705-FCCC-26B8-1337-DA12DCCEFCF6}"/>
                </a:ext>
              </a:extLst>
            </p:cNvPr>
            <p:cNvGrpSpPr/>
            <p:nvPr/>
          </p:nvGrpSpPr>
          <p:grpSpPr>
            <a:xfrm>
              <a:off x="10164388" y="5252927"/>
              <a:ext cx="477116" cy="309304"/>
              <a:chOff x="5117990" y="6043895"/>
              <a:chExt cx="603383" cy="391160"/>
            </a:xfrm>
          </p:grpSpPr>
          <p:sp>
            <p:nvSpPr>
              <p:cNvPr id="109" name="Product_ECDC" title="Icon of a box">
                <a:extLst>
                  <a:ext uri="{FF2B5EF4-FFF2-40B4-BE49-F238E27FC236}">
                    <a16:creationId xmlns:a16="http://schemas.microsoft.com/office/drawing/2014/main" id="{83AEEB40-469F-A663-CD1F-16E8DEC6C791}"/>
                  </a:ext>
                </a:extLst>
              </p:cNvPr>
              <p:cNvSpPr>
                <a:spLocks noChangeAspect="1" noEditPoints="1"/>
              </p:cNvSpPr>
              <p:nvPr/>
            </p:nvSpPr>
            <p:spPr bwMode="auto">
              <a:xfrm>
                <a:off x="5470804" y="6153156"/>
                <a:ext cx="250569" cy="281899"/>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10" name="file" title="Icon of a file cabinet">
                <a:extLst>
                  <a:ext uri="{FF2B5EF4-FFF2-40B4-BE49-F238E27FC236}">
                    <a16:creationId xmlns:a16="http://schemas.microsoft.com/office/drawing/2014/main" id="{D3BBB9B9-AC64-EAB2-D6A7-5C5CD5940C7A}"/>
                  </a:ext>
                </a:extLst>
              </p:cNvPr>
              <p:cNvSpPr>
                <a:spLocks noChangeAspect="1" noEditPoints="1"/>
              </p:cNvSpPr>
              <p:nvPr/>
            </p:nvSpPr>
            <p:spPr bwMode="auto">
              <a:xfrm>
                <a:off x="5117990" y="6043895"/>
                <a:ext cx="311573" cy="365760"/>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108" name="TextBox 179">
              <a:extLst>
                <a:ext uri="{FF2B5EF4-FFF2-40B4-BE49-F238E27FC236}">
                  <a16:creationId xmlns:a16="http://schemas.microsoft.com/office/drawing/2014/main" id="{0A9A813F-4389-DE87-99A2-8DAFC88151E5}"/>
                </a:ext>
              </a:extLst>
            </p:cNvPr>
            <p:cNvSpPr txBox="1"/>
            <p:nvPr/>
          </p:nvSpPr>
          <p:spPr>
            <a:xfrm>
              <a:off x="10778843" y="5251297"/>
              <a:ext cx="575572" cy="29079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029" b="0" i="0" u="none" strike="noStrike" kern="0" cap="none" spc="0" normalizeH="0" baseline="0" noProof="0">
                  <a:ln>
                    <a:noFill/>
                  </a:ln>
                  <a:solidFill>
                    <a:srgbClr val="000000"/>
                  </a:solidFill>
                  <a:effectLst/>
                  <a:uLnTx/>
                  <a:uFillTx/>
                  <a:ea typeface="Segoe UI Black" panose="020B0A02040204020203" pitchFamily="34" charset="0"/>
                </a:rPr>
                <a:t>Customer</a:t>
              </a:r>
              <a:br>
                <a:rPr kumimoji="0" lang="en-US" sz="1029" b="0" i="0" u="none" strike="noStrike" kern="0" cap="none" spc="0" normalizeH="0" baseline="0" noProof="0">
                  <a:ln>
                    <a:noFill/>
                  </a:ln>
                  <a:solidFill>
                    <a:srgbClr val="000000"/>
                  </a:solidFill>
                  <a:effectLst/>
                  <a:uLnTx/>
                  <a:uFillTx/>
                  <a:ea typeface="Segoe UI Black" panose="020B0A02040204020203" pitchFamily="34" charset="0"/>
                </a:rPr>
              </a:br>
              <a:r>
                <a:rPr kumimoji="0" lang="en-US" sz="1029" b="0" i="0" u="none" strike="noStrike" kern="0" cap="none" spc="0" normalizeH="0" baseline="0" noProof="0">
                  <a:ln>
                    <a:noFill/>
                  </a:ln>
                  <a:solidFill>
                    <a:srgbClr val="000000"/>
                  </a:solidFill>
                  <a:effectLst/>
                  <a:uLnTx/>
                  <a:uFillTx/>
                  <a:ea typeface="Segoe UI Black" panose="020B0A02040204020203" pitchFamily="34" charset="0"/>
                </a:rPr>
                <a:t>resources</a:t>
              </a:r>
            </a:p>
          </p:txBody>
        </p:sp>
      </p:grpSp>
      <p:grpSp>
        <p:nvGrpSpPr>
          <p:cNvPr id="111" name="Group 180">
            <a:extLst>
              <a:ext uri="{FF2B5EF4-FFF2-40B4-BE49-F238E27FC236}">
                <a16:creationId xmlns:a16="http://schemas.microsoft.com/office/drawing/2014/main" id="{4EB7F3B7-F172-DD01-98B9-A7F5507167EE}"/>
              </a:ext>
              <a:ext uri="{C183D7F6-B498-43B3-948B-1728B52AA6E4}">
                <adec:decorative xmlns:adec="http://schemas.microsoft.com/office/drawing/2017/decorative" val="1"/>
              </a:ext>
            </a:extLst>
          </p:cNvPr>
          <p:cNvGrpSpPr/>
          <p:nvPr/>
        </p:nvGrpSpPr>
        <p:grpSpPr>
          <a:xfrm>
            <a:off x="10008412" y="4888913"/>
            <a:ext cx="90578" cy="211355"/>
            <a:chOff x="3189687" y="4986449"/>
            <a:chExt cx="92394" cy="215593"/>
          </a:xfrm>
        </p:grpSpPr>
        <p:sp>
          <p:nvSpPr>
            <p:cNvPr id="112" name="Rectangle 181">
              <a:extLst>
                <a:ext uri="{FF2B5EF4-FFF2-40B4-BE49-F238E27FC236}">
                  <a16:creationId xmlns:a16="http://schemas.microsoft.com/office/drawing/2014/main" id="{9A7B8CAB-7243-6038-CFEF-7CA62ECE25CD}"/>
                </a:ext>
              </a:extLst>
            </p:cNvPr>
            <p:cNvSpPr/>
            <p:nvPr/>
          </p:nvSpPr>
          <p:spPr bwMode="auto">
            <a:xfrm>
              <a:off x="3189687" y="5033727"/>
              <a:ext cx="92394" cy="581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3" name="Straight Arrow Connector 182">
              <a:extLst>
                <a:ext uri="{FF2B5EF4-FFF2-40B4-BE49-F238E27FC236}">
                  <a16:creationId xmlns:a16="http://schemas.microsoft.com/office/drawing/2014/main" id="{22971A16-7C0F-4466-7D94-0F1B01D9753F}"/>
                </a:ext>
              </a:extLst>
            </p:cNvPr>
            <p:cNvCxnSpPr/>
            <p:nvPr/>
          </p:nvCxnSpPr>
          <p:spPr>
            <a:xfrm>
              <a:off x="3235884" y="4986449"/>
              <a:ext cx="0" cy="215593"/>
            </a:xfrm>
            <a:prstGeom prst="straightConnector1">
              <a:avLst/>
            </a:prstGeom>
            <a:noFill/>
            <a:ln w="15875" cap="rnd" cmpd="sng" algn="ctr">
              <a:solidFill>
                <a:srgbClr val="0078D3"/>
              </a:solidFill>
              <a:prstDash val="solid"/>
              <a:headEnd type="none"/>
              <a:tailEnd type="arrow" w="lg" len="sm"/>
            </a:ln>
            <a:effectLst/>
          </p:spPr>
        </p:cxnSp>
      </p:grpSp>
      <p:cxnSp>
        <p:nvCxnSpPr>
          <p:cNvPr id="114" name="Connector: Elbow 195">
            <a:extLst>
              <a:ext uri="{FF2B5EF4-FFF2-40B4-BE49-F238E27FC236}">
                <a16:creationId xmlns:a16="http://schemas.microsoft.com/office/drawing/2014/main" id="{2B346636-4C27-0DBD-BA15-D5E753773008}"/>
              </a:ext>
              <a:ext uri="{C183D7F6-B498-43B3-948B-1728B52AA6E4}">
                <adec:decorative xmlns:adec="http://schemas.microsoft.com/office/drawing/2017/decorative" val="1"/>
              </a:ext>
            </a:extLst>
          </p:cNvPr>
          <p:cNvCxnSpPr>
            <a:cxnSpLocks/>
          </p:cNvCxnSpPr>
          <p:nvPr/>
        </p:nvCxnSpPr>
        <p:spPr>
          <a:xfrm>
            <a:off x="2473474" y="3339669"/>
            <a:ext cx="701364" cy="1259144"/>
          </a:xfrm>
          <a:prstGeom prst="bentConnector2">
            <a:avLst/>
          </a:prstGeom>
          <a:solidFill>
            <a:srgbClr val="0078D4"/>
          </a:solidFill>
          <a:ln w="25400" cap="rnd" cmpd="sng" algn="ctr">
            <a:solidFill>
              <a:srgbClr val="00B050"/>
            </a:solidFill>
            <a:prstDash val="sysDot"/>
            <a:headEnd type="none"/>
            <a:tailEnd type="arrow" w="lg" len="sm"/>
          </a:ln>
          <a:effectLst/>
        </p:spPr>
      </p:cxnSp>
      <p:cxnSp>
        <p:nvCxnSpPr>
          <p:cNvPr id="115" name="Connector: Elbow 197">
            <a:extLst>
              <a:ext uri="{FF2B5EF4-FFF2-40B4-BE49-F238E27FC236}">
                <a16:creationId xmlns:a16="http://schemas.microsoft.com/office/drawing/2014/main" id="{FB9A7F71-7DDE-1F86-EACE-DF84ADD63220}"/>
              </a:ext>
              <a:ext uri="{C183D7F6-B498-43B3-948B-1728B52AA6E4}">
                <adec:decorative xmlns:adec="http://schemas.microsoft.com/office/drawing/2017/decorative" val="1"/>
              </a:ext>
            </a:extLst>
          </p:cNvPr>
          <p:cNvCxnSpPr>
            <a:cxnSpLocks/>
          </p:cNvCxnSpPr>
          <p:nvPr/>
        </p:nvCxnSpPr>
        <p:spPr>
          <a:xfrm>
            <a:off x="2475841" y="3250026"/>
            <a:ext cx="2958890" cy="1348787"/>
          </a:xfrm>
          <a:prstGeom prst="bentConnector2">
            <a:avLst/>
          </a:prstGeom>
          <a:solidFill>
            <a:srgbClr val="0078D4"/>
          </a:solidFill>
          <a:ln w="25400" cap="rnd" cmpd="sng" algn="ctr">
            <a:solidFill>
              <a:srgbClr val="00B050"/>
            </a:solidFill>
            <a:prstDash val="sysDot"/>
            <a:headEnd type="none"/>
            <a:tailEnd type="arrow" w="lg" len="sm"/>
          </a:ln>
          <a:effectLst/>
        </p:spPr>
      </p:cxnSp>
      <p:cxnSp>
        <p:nvCxnSpPr>
          <p:cNvPr id="116" name="Connector: Elbow 201">
            <a:extLst>
              <a:ext uri="{FF2B5EF4-FFF2-40B4-BE49-F238E27FC236}">
                <a16:creationId xmlns:a16="http://schemas.microsoft.com/office/drawing/2014/main" id="{6AC6E3F4-8B25-2BA4-8120-1A6C163CE99A}"/>
              </a:ext>
              <a:ext uri="{C183D7F6-B498-43B3-948B-1728B52AA6E4}">
                <adec:decorative xmlns:adec="http://schemas.microsoft.com/office/drawing/2017/decorative" val="1"/>
              </a:ext>
            </a:extLst>
          </p:cNvPr>
          <p:cNvCxnSpPr>
            <a:cxnSpLocks/>
          </p:cNvCxnSpPr>
          <p:nvPr/>
        </p:nvCxnSpPr>
        <p:spPr>
          <a:xfrm>
            <a:off x="2475841" y="3162875"/>
            <a:ext cx="5273297" cy="1435938"/>
          </a:xfrm>
          <a:prstGeom prst="bentConnector2">
            <a:avLst/>
          </a:prstGeom>
          <a:solidFill>
            <a:srgbClr val="0078D4"/>
          </a:solidFill>
          <a:ln w="25400" cap="rnd" cmpd="sng" algn="ctr">
            <a:solidFill>
              <a:srgbClr val="00B050"/>
            </a:solidFill>
            <a:prstDash val="sysDot"/>
            <a:headEnd type="none"/>
            <a:tailEnd type="arrow" w="lg" len="sm"/>
          </a:ln>
          <a:effectLst/>
        </p:spPr>
      </p:cxnSp>
      <p:cxnSp>
        <p:nvCxnSpPr>
          <p:cNvPr id="122" name="Connector: Elbow 204">
            <a:extLst>
              <a:ext uri="{FF2B5EF4-FFF2-40B4-BE49-F238E27FC236}">
                <a16:creationId xmlns:a16="http://schemas.microsoft.com/office/drawing/2014/main" id="{A1919740-FB14-EE90-7023-F50BD88C7E26}"/>
              </a:ext>
              <a:ext uri="{C183D7F6-B498-43B3-948B-1728B52AA6E4}">
                <adec:decorative xmlns:adec="http://schemas.microsoft.com/office/drawing/2017/decorative" val="1"/>
              </a:ext>
            </a:extLst>
          </p:cNvPr>
          <p:cNvCxnSpPr>
            <a:cxnSpLocks/>
          </p:cNvCxnSpPr>
          <p:nvPr/>
        </p:nvCxnSpPr>
        <p:spPr>
          <a:xfrm>
            <a:off x="2475841" y="3073944"/>
            <a:ext cx="7565410" cy="1524869"/>
          </a:xfrm>
          <a:prstGeom prst="bentConnector2">
            <a:avLst/>
          </a:prstGeom>
          <a:solidFill>
            <a:srgbClr val="0078D4"/>
          </a:solidFill>
          <a:ln w="25400" cap="rnd" cmpd="sng" algn="ctr">
            <a:solidFill>
              <a:srgbClr val="00B050"/>
            </a:solidFill>
            <a:prstDash val="sysDot"/>
            <a:headEnd type="none"/>
            <a:tailEnd type="arrow" w="lg" len="sm"/>
          </a:ln>
          <a:effectLst/>
        </p:spPr>
      </p:cxnSp>
      <p:grpSp>
        <p:nvGrpSpPr>
          <p:cNvPr id="123" name="Group 18">
            <a:extLst>
              <a:ext uri="{FF2B5EF4-FFF2-40B4-BE49-F238E27FC236}">
                <a16:creationId xmlns:a16="http://schemas.microsoft.com/office/drawing/2014/main" id="{9BF2DA0A-855E-EF97-BB9D-28E108EA5EA3}"/>
              </a:ext>
              <a:ext uri="{C183D7F6-B498-43B3-948B-1728B52AA6E4}">
                <adec:decorative xmlns:adec="http://schemas.microsoft.com/office/drawing/2017/decorative" val="1"/>
              </a:ext>
            </a:extLst>
          </p:cNvPr>
          <p:cNvGrpSpPr/>
          <p:nvPr/>
        </p:nvGrpSpPr>
        <p:grpSpPr>
          <a:xfrm>
            <a:off x="1231178" y="2369415"/>
            <a:ext cx="8891956" cy="393475"/>
            <a:chOff x="9724753" y="2416430"/>
            <a:chExt cx="9070260" cy="401365"/>
          </a:xfrm>
        </p:grpSpPr>
        <p:sp>
          <p:nvSpPr>
            <p:cNvPr id="124" name="Rectangle 206">
              <a:extLst>
                <a:ext uri="{FF2B5EF4-FFF2-40B4-BE49-F238E27FC236}">
                  <a16:creationId xmlns:a16="http://schemas.microsoft.com/office/drawing/2014/main" id="{DA15A238-CCE4-AEC5-C105-687227D3ECDE}"/>
                </a:ext>
              </a:extLst>
            </p:cNvPr>
            <p:cNvSpPr/>
            <p:nvPr/>
          </p:nvSpPr>
          <p:spPr>
            <a:xfrm>
              <a:off x="9724753" y="2661214"/>
              <a:ext cx="8693085" cy="156581"/>
            </a:xfrm>
            <a:prstGeom prst="rect">
              <a:avLst/>
            </a:prstGeom>
          </p:spPr>
          <p:txBody>
            <a:bodyPr wrap="none" lIns="0" tIns="0" rIns="0" bIns="0">
              <a:spAutoFit/>
            </a:bodyPr>
            <a:lstStyle/>
            <a:p>
              <a:pPr algn="ctr" defTabSz="896386" fontAlgn="t">
                <a:lnSpc>
                  <a:spcPct val="90000"/>
                </a:lnSpc>
                <a:spcAft>
                  <a:spcPts val="588"/>
                </a:spcAft>
                <a:defRPr/>
              </a:pPr>
              <a:r>
                <a:rPr lang="en-US" sz="1078">
                  <a:solidFill>
                    <a:srgbClr val="000000"/>
                  </a:solidFill>
                  <a:ea typeface="Segoe UI Black" panose="020B0A02040204020203" pitchFamily="34" charset="0"/>
                </a:rPr>
                <a:t>Service provider can perform CRUD (Create, Read, Update, Delete) operations at scope; PIM license required only on service provider tenant</a:t>
              </a:r>
            </a:p>
          </p:txBody>
        </p:sp>
        <p:sp>
          <p:nvSpPr>
            <p:cNvPr id="126" name="TextBox 207">
              <a:extLst>
                <a:ext uri="{FF2B5EF4-FFF2-40B4-BE49-F238E27FC236}">
                  <a16:creationId xmlns:a16="http://schemas.microsoft.com/office/drawing/2014/main" id="{9173CEE1-1317-3F34-3671-C1B9D9D69309}"/>
                </a:ext>
              </a:extLst>
            </p:cNvPr>
            <p:cNvSpPr txBox="1"/>
            <p:nvPr/>
          </p:nvSpPr>
          <p:spPr>
            <a:xfrm>
              <a:off x="9753307" y="2416430"/>
              <a:ext cx="9041706" cy="193899"/>
            </a:xfrm>
            <a:prstGeom prst="rect">
              <a:avLst/>
            </a:prstGeom>
            <a:noFill/>
          </p:spPr>
          <p:txBody>
            <a:bodyPr wrap="none" lIns="0" tIns="0" rIns="0" bIns="0" rtlCol="0">
              <a:spAutoFit/>
            </a:bodyPr>
            <a:lstStyle/>
            <a:p>
              <a:pPr defTabSz="896386">
                <a:lnSpc>
                  <a:spcPct val="90000"/>
                </a:lnSpc>
                <a:defRPr/>
              </a:pPr>
              <a:r>
                <a:rPr lang="en-US" sz="1372">
                  <a:solidFill>
                    <a:srgbClr val="0078D3"/>
                  </a:solidFill>
                  <a:latin typeface="Segoe UI Semibold"/>
                  <a:ea typeface="Segoe UI Black" panose="020B0A02040204020203" pitchFamily="34" charset="0"/>
                </a:rPr>
                <a:t>Customer resources, projected into service provider tenant to be managed by authorized service provider users</a:t>
              </a:r>
            </a:p>
          </p:txBody>
        </p:sp>
      </p:grpSp>
      <p:cxnSp>
        <p:nvCxnSpPr>
          <p:cNvPr id="153" name="Connector: Elbow 208">
            <a:extLst>
              <a:ext uri="{FF2B5EF4-FFF2-40B4-BE49-F238E27FC236}">
                <a16:creationId xmlns:a16="http://schemas.microsoft.com/office/drawing/2014/main" id="{80821864-CA7D-22FC-12B4-2B785DA03D5F}"/>
              </a:ext>
              <a:ext uri="{C183D7F6-B498-43B3-948B-1728B52AA6E4}">
                <adec:decorative xmlns:adec="http://schemas.microsoft.com/office/drawing/2017/decorative" val="1"/>
              </a:ext>
            </a:extLst>
          </p:cNvPr>
          <p:cNvCxnSpPr>
            <a:cxnSpLocks/>
          </p:cNvCxnSpPr>
          <p:nvPr/>
        </p:nvCxnSpPr>
        <p:spPr>
          <a:xfrm rot="16200000" flipV="1">
            <a:off x="2521990" y="3926877"/>
            <a:ext cx="986067" cy="324610"/>
          </a:xfrm>
          <a:prstGeom prst="bentConnector2">
            <a:avLst/>
          </a:prstGeom>
          <a:solidFill>
            <a:srgbClr val="0078D4"/>
          </a:solidFill>
          <a:ln w="25400" cap="rnd" cmpd="sng" algn="ctr">
            <a:solidFill>
              <a:srgbClr val="0078D3"/>
            </a:solidFill>
            <a:prstDash val="sysDot"/>
            <a:headEnd type="none"/>
            <a:tailEnd type="arrow" w="lg" len="sm"/>
          </a:ln>
          <a:effectLst/>
        </p:spPr>
      </p:cxnSp>
      <p:cxnSp>
        <p:nvCxnSpPr>
          <p:cNvPr id="201" name="Connector: Elbow 209">
            <a:extLst>
              <a:ext uri="{FF2B5EF4-FFF2-40B4-BE49-F238E27FC236}">
                <a16:creationId xmlns:a16="http://schemas.microsoft.com/office/drawing/2014/main" id="{0D7D8CB7-DE35-C132-038E-E0DB6C1361C4}"/>
              </a:ext>
              <a:ext uri="{C183D7F6-B498-43B3-948B-1728B52AA6E4}">
                <adec:decorative xmlns:adec="http://schemas.microsoft.com/office/drawing/2017/decorative" val="1"/>
              </a:ext>
            </a:extLst>
          </p:cNvPr>
          <p:cNvCxnSpPr>
            <a:cxnSpLocks/>
          </p:cNvCxnSpPr>
          <p:nvPr/>
        </p:nvCxnSpPr>
        <p:spPr>
          <a:xfrm rot="16200000" flipV="1">
            <a:off x="3820630" y="2962807"/>
            <a:ext cx="986067" cy="2252749"/>
          </a:xfrm>
          <a:prstGeom prst="bentConnector2">
            <a:avLst/>
          </a:prstGeom>
          <a:solidFill>
            <a:srgbClr val="0078D4"/>
          </a:solidFill>
          <a:ln w="25400" cap="rnd" cmpd="sng" algn="ctr">
            <a:solidFill>
              <a:srgbClr val="0078D3"/>
            </a:solidFill>
            <a:prstDash val="sysDot"/>
            <a:headEnd type="none"/>
            <a:tailEnd type="arrow" w="lg" len="sm"/>
          </a:ln>
          <a:effectLst/>
        </p:spPr>
      </p:cxnSp>
      <p:cxnSp>
        <p:nvCxnSpPr>
          <p:cNvPr id="203" name="Connector: Elbow 210">
            <a:extLst>
              <a:ext uri="{FF2B5EF4-FFF2-40B4-BE49-F238E27FC236}">
                <a16:creationId xmlns:a16="http://schemas.microsoft.com/office/drawing/2014/main" id="{20D4C91C-E16C-4DCC-E71D-E8BA9B01329F}"/>
              </a:ext>
              <a:ext uri="{C183D7F6-B498-43B3-948B-1728B52AA6E4}">
                <adec:decorative xmlns:adec="http://schemas.microsoft.com/office/drawing/2017/decorative" val="1"/>
              </a:ext>
            </a:extLst>
          </p:cNvPr>
          <p:cNvCxnSpPr>
            <a:cxnSpLocks/>
          </p:cNvCxnSpPr>
          <p:nvPr/>
        </p:nvCxnSpPr>
        <p:spPr>
          <a:xfrm rot="16200000" flipV="1">
            <a:off x="6111048" y="2933370"/>
            <a:ext cx="986067" cy="2311621"/>
          </a:xfrm>
          <a:prstGeom prst="bentConnector2">
            <a:avLst/>
          </a:prstGeom>
          <a:solidFill>
            <a:srgbClr val="0078D4"/>
          </a:solidFill>
          <a:ln w="25400" cap="rnd" cmpd="sng" algn="ctr">
            <a:solidFill>
              <a:srgbClr val="0078D3"/>
            </a:solidFill>
            <a:prstDash val="sysDot"/>
            <a:headEnd type="none"/>
            <a:tailEnd type="arrow" w="lg" len="sm"/>
          </a:ln>
          <a:effectLst/>
        </p:spPr>
      </p:cxnSp>
      <p:cxnSp>
        <p:nvCxnSpPr>
          <p:cNvPr id="204" name="Connector: Elbow 211">
            <a:extLst>
              <a:ext uri="{FF2B5EF4-FFF2-40B4-BE49-F238E27FC236}">
                <a16:creationId xmlns:a16="http://schemas.microsoft.com/office/drawing/2014/main" id="{FC627690-FFE9-85D9-DF95-A2347A61F22D}"/>
              </a:ext>
              <a:ext uri="{C183D7F6-B498-43B3-948B-1728B52AA6E4}">
                <adec:decorative xmlns:adec="http://schemas.microsoft.com/office/drawing/2017/decorative" val="1"/>
              </a:ext>
            </a:extLst>
          </p:cNvPr>
          <p:cNvCxnSpPr>
            <a:cxnSpLocks/>
          </p:cNvCxnSpPr>
          <p:nvPr/>
        </p:nvCxnSpPr>
        <p:spPr>
          <a:xfrm rot="16200000" flipV="1">
            <a:off x="8414753" y="2950411"/>
            <a:ext cx="986067" cy="2277542"/>
          </a:xfrm>
          <a:prstGeom prst="bentConnector2">
            <a:avLst/>
          </a:prstGeom>
          <a:solidFill>
            <a:srgbClr val="0078D4"/>
          </a:solidFill>
          <a:ln w="25400" cap="rnd" cmpd="sng" algn="ctr">
            <a:solidFill>
              <a:srgbClr val="0078D3"/>
            </a:solidFill>
            <a:prstDash val="sysDot"/>
            <a:headEnd type="none"/>
            <a:tailEnd type="arrow" w="lg" len="sm"/>
          </a:ln>
          <a:effectLst/>
        </p:spPr>
      </p:cxnSp>
      <p:grpSp>
        <p:nvGrpSpPr>
          <p:cNvPr id="206" name="Group 29">
            <a:extLst>
              <a:ext uri="{FF2B5EF4-FFF2-40B4-BE49-F238E27FC236}">
                <a16:creationId xmlns:a16="http://schemas.microsoft.com/office/drawing/2014/main" id="{39A7D9BE-563E-A158-ECBE-0CCD4209B5D7}"/>
              </a:ext>
              <a:ext uri="{C183D7F6-B498-43B3-948B-1728B52AA6E4}">
                <adec:decorative xmlns:adec="http://schemas.microsoft.com/office/drawing/2017/decorative" val="1"/>
              </a:ext>
            </a:extLst>
          </p:cNvPr>
          <p:cNvGrpSpPr/>
          <p:nvPr/>
        </p:nvGrpSpPr>
        <p:grpSpPr>
          <a:xfrm>
            <a:off x="729058" y="2957266"/>
            <a:ext cx="551475" cy="363402"/>
            <a:chOff x="743676" y="3016068"/>
            <a:chExt cx="562533" cy="370689"/>
          </a:xfrm>
        </p:grpSpPr>
        <p:sp>
          <p:nvSpPr>
            <p:cNvPr id="213" name="Graphic 241">
              <a:extLst>
                <a:ext uri="{FF2B5EF4-FFF2-40B4-BE49-F238E27FC236}">
                  <a16:creationId xmlns:a16="http://schemas.microsoft.com/office/drawing/2014/main" id="{6CFBA676-BE12-61EA-D999-AC3FA161CAA2}"/>
                </a:ext>
              </a:extLst>
            </p:cNvPr>
            <p:cNvSpPr/>
            <p:nvPr/>
          </p:nvSpPr>
          <p:spPr>
            <a:xfrm>
              <a:off x="849009" y="3098606"/>
              <a:ext cx="457200" cy="288151"/>
            </a:xfrm>
            <a:custGeom>
              <a:avLst/>
              <a:gdLst>
                <a:gd name="connsiteX0" fmla="*/ 684181 w 1133475"/>
                <a:gd name="connsiteY0" fmla="*/ 716947 h 714375"/>
                <a:gd name="connsiteX1" fmla="*/ 843629 w 1133475"/>
                <a:gd name="connsiteY1" fmla="*/ 716947 h 714375"/>
                <a:gd name="connsiteX2" fmla="*/ 850202 w 1133475"/>
                <a:gd name="connsiteY2" fmla="*/ 716947 h 714375"/>
                <a:gd name="connsiteX3" fmla="*/ 1133570 w 1133475"/>
                <a:gd name="connsiteY3" fmla="*/ 429482 h 714375"/>
                <a:gd name="connsiteX4" fmla="*/ 850202 w 1133475"/>
                <a:gd name="connsiteY4" fmla="*/ 145352 h 714375"/>
                <a:gd name="connsiteX5" fmla="*/ 790861 w 1133475"/>
                <a:gd name="connsiteY5" fmla="*/ 148685 h 714375"/>
                <a:gd name="connsiteX6" fmla="*/ 527209 w 1133475"/>
                <a:gd name="connsiteY6" fmla="*/ 0 h 714375"/>
                <a:gd name="connsiteX7" fmla="*/ 217456 w 1133475"/>
                <a:gd name="connsiteY7" fmla="*/ 280797 h 714375"/>
                <a:gd name="connsiteX8" fmla="*/ 0 w 1133475"/>
                <a:gd name="connsiteY8" fmla="*/ 498824 h 714375"/>
                <a:gd name="connsiteX9" fmla="*/ 207645 w 1133475"/>
                <a:gd name="connsiteY9" fmla="*/ 713518 h 714375"/>
                <a:gd name="connsiteX10" fmla="*/ 207645 w 1133475"/>
                <a:gd name="connsiteY10" fmla="*/ 716852 h 714375"/>
                <a:gd name="connsiteX11" fmla="*/ 456152 w 1133475"/>
                <a:gd name="connsiteY11" fmla="*/ 71685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3475" h="714375">
                  <a:moveTo>
                    <a:pt x="684181" y="716947"/>
                  </a:moveTo>
                  <a:cubicBezTo>
                    <a:pt x="843534" y="716947"/>
                    <a:pt x="843629" y="716947"/>
                    <a:pt x="843629" y="716947"/>
                  </a:cubicBezTo>
                  <a:cubicBezTo>
                    <a:pt x="846963" y="716947"/>
                    <a:pt x="846963" y="716947"/>
                    <a:pt x="850202" y="716947"/>
                  </a:cubicBezTo>
                  <a:cubicBezTo>
                    <a:pt x="1005078" y="716947"/>
                    <a:pt x="1133570" y="588074"/>
                    <a:pt x="1133570" y="429482"/>
                  </a:cubicBezTo>
                  <a:cubicBezTo>
                    <a:pt x="1133570" y="270891"/>
                    <a:pt x="1005078" y="145352"/>
                    <a:pt x="850202" y="145352"/>
                  </a:cubicBezTo>
                  <a:cubicBezTo>
                    <a:pt x="830390" y="145352"/>
                    <a:pt x="810673" y="145352"/>
                    <a:pt x="790861" y="148685"/>
                  </a:cubicBezTo>
                  <a:cubicBezTo>
                    <a:pt x="734854" y="59531"/>
                    <a:pt x="639223" y="0"/>
                    <a:pt x="527209" y="0"/>
                  </a:cubicBezTo>
                  <a:cubicBezTo>
                    <a:pt x="365760" y="0"/>
                    <a:pt x="233934" y="122206"/>
                    <a:pt x="217456" y="280797"/>
                  </a:cubicBezTo>
                  <a:cubicBezTo>
                    <a:pt x="95536" y="280797"/>
                    <a:pt x="0" y="376619"/>
                    <a:pt x="0" y="498824"/>
                  </a:cubicBezTo>
                  <a:cubicBezTo>
                    <a:pt x="0" y="614458"/>
                    <a:pt x="92297" y="710279"/>
                    <a:pt x="207645" y="713518"/>
                  </a:cubicBezTo>
                  <a:cubicBezTo>
                    <a:pt x="207645" y="716852"/>
                    <a:pt x="207645" y="716852"/>
                    <a:pt x="207645" y="716852"/>
                  </a:cubicBezTo>
                  <a:cubicBezTo>
                    <a:pt x="304514" y="716852"/>
                    <a:pt x="386525" y="716852"/>
                    <a:pt x="456152" y="716852"/>
                  </a:cubicBezTo>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nvGrpSpPr>
            <p:cNvPr id="214" name="Group 27">
              <a:extLst>
                <a:ext uri="{FF2B5EF4-FFF2-40B4-BE49-F238E27FC236}">
                  <a16:creationId xmlns:a16="http://schemas.microsoft.com/office/drawing/2014/main" id="{473EBFA7-51A6-0DB3-A490-B8B829333899}"/>
                </a:ext>
              </a:extLst>
            </p:cNvPr>
            <p:cNvGrpSpPr/>
            <p:nvPr/>
          </p:nvGrpSpPr>
          <p:grpSpPr>
            <a:xfrm>
              <a:off x="743676" y="3016068"/>
              <a:ext cx="171969" cy="170520"/>
              <a:chOff x="30786" y="2971800"/>
              <a:chExt cx="565307" cy="560545"/>
            </a:xfrm>
          </p:grpSpPr>
          <p:sp>
            <p:nvSpPr>
              <p:cNvPr id="216" name="Oval 8">
                <a:extLst>
                  <a:ext uri="{FF2B5EF4-FFF2-40B4-BE49-F238E27FC236}">
                    <a16:creationId xmlns:a16="http://schemas.microsoft.com/office/drawing/2014/main" id="{87AD784B-4EFB-0A6A-169E-0C3882676287}"/>
                  </a:ext>
                </a:extLst>
              </p:cNvPr>
              <p:cNvSpPr/>
              <p:nvPr/>
            </p:nvSpPr>
            <p:spPr bwMode="auto">
              <a:xfrm>
                <a:off x="107910" y="3044162"/>
                <a:ext cx="415821" cy="415821"/>
              </a:xfrm>
              <a:prstGeom prst="ellips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C3C41"/>
                  </a:solidFill>
                  <a:effectLst/>
                  <a:uLnTx/>
                  <a:uFillTx/>
                </a:endParaRPr>
              </a:p>
            </p:txBody>
          </p:sp>
          <p:cxnSp>
            <p:nvCxnSpPr>
              <p:cNvPr id="217" name="Straight Connector 12">
                <a:extLst>
                  <a:ext uri="{FF2B5EF4-FFF2-40B4-BE49-F238E27FC236}">
                    <a16:creationId xmlns:a16="http://schemas.microsoft.com/office/drawing/2014/main" id="{D4F15AFF-2C72-6387-FB5F-3C6D44B0A3B7}"/>
                  </a:ext>
                </a:extLst>
              </p:cNvPr>
              <p:cNvCxnSpPr>
                <a:cxnSpLocks/>
                <a:stCxn id="216" idx="0"/>
              </p:cNvCxnSpPr>
              <p:nvPr/>
            </p:nvCxnSpPr>
            <p:spPr>
              <a:xfrm flipV="1">
                <a:off x="315821" y="2971800"/>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8" name="Straight Connector 149">
                <a:extLst>
                  <a:ext uri="{FF2B5EF4-FFF2-40B4-BE49-F238E27FC236}">
                    <a16:creationId xmlns:a16="http://schemas.microsoft.com/office/drawing/2014/main" id="{0D22730E-CDA3-7605-7AB6-1E76EA22A406}"/>
                  </a:ext>
                </a:extLst>
              </p:cNvPr>
              <p:cNvCxnSpPr>
                <a:cxnSpLocks/>
              </p:cNvCxnSpPr>
              <p:nvPr/>
            </p:nvCxnSpPr>
            <p:spPr>
              <a:xfrm flipV="1">
                <a:off x="315821" y="3459983"/>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9" name="Straight Connector 159">
                <a:extLst>
                  <a:ext uri="{FF2B5EF4-FFF2-40B4-BE49-F238E27FC236}">
                    <a16:creationId xmlns:a16="http://schemas.microsoft.com/office/drawing/2014/main" id="{55F1BCE8-5F87-7A77-F2BA-7EFD3B49D1DB}"/>
                  </a:ext>
                </a:extLst>
              </p:cNvPr>
              <p:cNvCxnSpPr>
                <a:cxnSpLocks/>
              </p:cNvCxnSpPr>
              <p:nvPr/>
            </p:nvCxnSpPr>
            <p:spPr>
              <a:xfrm rot="5400000" flipV="1">
                <a:off x="66967" y="3215891"/>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0" name="Straight Connector 160">
                <a:extLst>
                  <a:ext uri="{FF2B5EF4-FFF2-40B4-BE49-F238E27FC236}">
                    <a16:creationId xmlns:a16="http://schemas.microsoft.com/office/drawing/2014/main" id="{80C692E0-61E7-7417-F374-F90D1DEF0D99}"/>
                  </a:ext>
                </a:extLst>
              </p:cNvPr>
              <p:cNvCxnSpPr>
                <a:cxnSpLocks/>
              </p:cNvCxnSpPr>
              <p:nvPr/>
            </p:nvCxnSpPr>
            <p:spPr>
              <a:xfrm rot="5400000" flipV="1">
                <a:off x="559912" y="3215891"/>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1" name="Straight Connector 176">
                <a:extLst>
                  <a:ext uri="{FF2B5EF4-FFF2-40B4-BE49-F238E27FC236}">
                    <a16:creationId xmlns:a16="http://schemas.microsoft.com/office/drawing/2014/main" id="{0B716A37-8C9E-DA9C-545C-C8CC46EF5ACE}"/>
                  </a:ext>
                </a:extLst>
              </p:cNvPr>
              <p:cNvCxnSpPr>
                <a:cxnSpLocks/>
              </p:cNvCxnSpPr>
              <p:nvPr/>
            </p:nvCxnSpPr>
            <p:spPr>
              <a:xfrm rot="2700000" flipV="1">
                <a:off x="496373" y="3033565"/>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2" name="Straight Connector 196">
                <a:extLst>
                  <a:ext uri="{FF2B5EF4-FFF2-40B4-BE49-F238E27FC236}">
                    <a16:creationId xmlns:a16="http://schemas.microsoft.com/office/drawing/2014/main" id="{C496D733-F056-5D0A-5C4D-3514E66A99AB}"/>
                  </a:ext>
                </a:extLst>
              </p:cNvPr>
              <p:cNvCxnSpPr>
                <a:cxnSpLocks/>
              </p:cNvCxnSpPr>
              <p:nvPr/>
            </p:nvCxnSpPr>
            <p:spPr>
              <a:xfrm rot="2700000" flipV="1">
                <a:off x="137207" y="3398219"/>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3" name="Straight Connector 198">
                <a:extLst>
                  <a:ext uri="{FF2B5EF4-FFF2-40B4-BE49-F238E27FC236}">
                    <a16:creationId xmlns:a16="http://schemas.microsoft.com/office/drawing/2014/main" id="{5E241104-57E5-20EA-3178-C8C6F8BFE873}"/>
                  </a:ext>
                </a:extLst>
              </p:cNvPr>
              <p:cNvCxnSpPr>
                <a:cxnSpLocks/>
              </p:cNvCxnSpPr>
              <p:nvPr/>
            </p:nvCxnSpPr>
            <p:spPr>
              <a:xfrm rot="18900000" flipH="1" flipV="1">
                <a:off x="132510" y="3033565"/>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4" name="Straight Connector 199">
                <a:extLst>
                  <a:ext uri="{FF2B5EF4-FFF2-40B4-BE49-F238E27FC236}">
                    <a16:creationId xmlns:a16="http://schemas.microsoft.com/office/drawing/2014/main" id="{281572AB-97D3-572B-786D-095BB0FDE037}"/>
                  </a:ext>
                </a:extLst>
              </p:cNvPr>
              <p:cNvCxnSpPr>
                <a:cxnSpLocks/>
              </p:cNvCxnSpPr>
              <p:nvPr/>
            </p:nvCxnSpPr>
            <p:spPr>
              <a:xfrm rot="18900000">
                <a:off x="496373" y="3398219"/>
                <a:ext cx="0" cy="72362"/>
              </a:xfrm>
              <a:prstGeom prst="line">
                <a:avLst/>
              </a:pr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225" name="Diagonal Stripe 1">
            <a:extLst>
              <a:ext uri="{FF2B5EF4-FFF2-40B4-BE49-F238E27FC236}">
                <a16:creationId xmlns:a16="http://schemas.microsoft.com/office/drawing/2014/main" id="{7EBEA104-699A-AB2E-CD83-89AAB8FC2424}"/>
              </a:ext>
              <a:ext uri="{C183D7F6-B498-43B3-948B-1728B52AA6E4}">
                <adec:decorative xmlns:adec="http://schemas.microsoft.com/office/drawing/2017/decorative" val="1"/>
              </a:ext>
            </a:extLst>
          </p:cNvPr>
          <p:cNvSpPr/>
          <p:nvPr/>
        </p:nvSpPr>
        <p:spPr bwMode="auto">
          <a:xfrm flipH="1">
            <a:off x="10591402" y="2172005"/>
            <a:ext cx="1116892" cy="1167664"/>
          </a:xfrm>
          <a:prstGeom prst="diagStripe">
            <a:avLst>
              <a:gd name="adj" fmla="val 62155"/>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
            <a:extLst>
              <a:ext uri="{FF2B5EF4-FFF2-40B4-BE49-F238E27FC236}">
                <a16:creationId xmlns:a16="http://schemas.microsoft.com/office/drawing/2014/main" id="{74ED0FFC-3F4A-9042-30AD-72A044E9B48A}"/>
              </a:ext>
            </a:extLst>
          </p:cNvPr>
          <p:cNvSpPr txBox="1"/>
          <p:nvPr/>
        </p:nvSpPr>
        <p:spPr>
          <a:xfrm rot="2700000">
            <a:off x="10774103" y="2401529"/>
            <a:ext cx="982812" cy="479745"/>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372">
                <a:ln w="3175">
                  <a:noFill/>
                </a:ln>
                <a:solidFill>
                  <a:srgbClr val="EBEBEB"/>
                </a:solidFill>
                <a:latin typeface="Segoe UI Semibold"/>
                <a:cs typeface="Segoe UI" pitchFamily="34" charset="0"/>
              </a:rPr>
              <a:t>BEFORE</a:t>
            </a:r>
          </a:p>
        </p:txBody>
      </p:sp>
      <p:sp>
        <p:nvSpPr>
          <p:cNvPr id="227" name="TextBox 118">
            <a:extLst>
              <a:ext uri="{FF2B5EF4-FFF2-40B4-BE49-F238E27FC236}">
                <a16:creationId xmlns:a16="http://schemas.microsoft.com/office/drawing/2014/main" id="{363E126D-3EFF-DD01-8859-51FAEF6A43EF}"/>
              </a:ext>
            </a:extLst>
          </p:cNvPr>
          <p:cNvSpPr txBox="1"/>
          <p:nvPr/>
        </p:nvSpPr>
        <p:spPr>
          <a:xfrm rot="2700000">
            <a:off x="10489316" y="2403838"/>
            <a:ext cx="1552382" cy="47974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a:ln w="3175">
                  <a:noFill/>
                </a:ln>
                <a:solidFill>
                  <a:srgbClr val="EBEBEB"/>
                </a:solidFill>
                <a:latin typeface="Segoe UI Semibold"/>
                <a:cs typeface="Segoe UI" pitchFamily="34" charset="0"/>
              </a:rPr>
              <a:t>AFTER</a:t>
            </a:r>
          </a:p>
        </p:txBody>
      </p:sp>
      <p:sp>
        <p:nvSpPr>
          <p:cNvPr id="228" name="Titel 227">
            <a:extLst>
              <a:ext uri="{FF2B5EF4-FFF2-40B4-BE49-F238E27FC236}">
                <a16:creationId xmlns:a16="http://schemas.microsoft.com/office/drawing/2014/main" id="{9493891E-9364-1175-1E3B-FFF23167FAA2}"/>
              </a:ext>
            </a:extLst>
          </p:cNvPr>
          <p:cNvSpPr>
            <a:spLocks noGrp="1"/>
          </p:cNvSpPr>
          <p:nvPr>
            <p:ph type="title"/>
          </p:nvPr>
        </p:nvSpPr>
        <p:spPr>
          <a:xfrm>
            <a:off x="420483" y="68526"/>
            <a:ext cx="11151917" cy="997196"/>
          </a:xfrm>
        </p:spPr>
        <p:txBody>
          <a:bodyPr/>
          <a:lstStyle/>
          <a:p>
            <a:r>
              <a:rPr lang="en-US"/>
              <a:t>Azure Lighthouse secret sauce: Project customer resources into partner environments</a:t>
            </a:r>
            <a:endParaRPr lang="de-AT"/>
          </a:p>
        </p:txBody>
      </p:sp>
    </p:spTree>
    <p:extLst>
      <p:ext uri="{BB962C8B-B14F-4D97-AF65-F5344CB8AC3E}">
        <p14:creationId xmlns:p14="http://schemas.microsoft.com/office/powerpoint/2010/main" val="8751566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6"/>
                                        </p:tgtEl>
                                        <p:attrNameLst>
                                          <p:attrName>style.visibility</p:attrName>
                                        </p:attrNameLst>
                                      </p:cBhvr>
                                      <p:to>
                                        <p:strVal val="visible"/>
                                      </p:to>
                                    </p:set>
                                    <p:animEffect transition="in" filter="fade">
                                      <p:cBhvr>
                                        <p:cTn id="13" dur="500"/>
                                        <p:tgtEl>
                                          <p:spTgt spid="22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06"/>
                                        </p:tgtEl>
                                        <p:attrNameLst>
                                          <p:attrName>style.visibility</p:attrName>
                                        </p:attrNameLst>
                                      </p:cBhvr>
                                      <p:to>
                                        <p:strVal val="visible"/>
                                      </p:to>
                                    </p:set>
                                    <p:animEffect transition="in" filter="fade">
                                      <p:cBhvr>
                                        <p:cTn id="17" dur="250"/>
                                        <p:tgtEl>
                                          <p:spTgt spid="20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childTnLst>
                          </p:cTn>
                        </p:par>
                        <p:par>
                          <p:cTn id="21" fill="hold">
                            <p:stCondLst>
                              <p:cond delay="750"/>
                            </p:stCondLst>
                            <p:childTnLst>
                              <p:par>
                                <p:cTn id="22" presetID="22" presetClass="entr" presetSubtype="1" fill="hold" nodeType="after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wipe(up)">
                                      <p:cBhvr>
                                        <p:cTn id="24" dur="500"/>
                                        <p:tgtEl>
                                          <p:spTgt spid="114"/>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250"/>
                                        <p:tgtEl>
                                          <p:spTgt spid="4"/>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1750"/>
                            </p:stCondLst>
                            <p:childTnLst>
                              <p:par>
                                <p:cTn id="36" presetID="22" presetClass="entr" presetSubtype="1"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up)">
                                      <p:cBhvr>
                                        <p:cTn id="38" dur="250"/>
                                        <p:tgtEl>
                                          <p:spTgt spid="43"/>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250"/>
                                        <p:tgtEl>
                                          <p:spTgt spid="38"/>
                                        </p:tgtEl>
                                      </p:cBhvr>
                                    </p:animEffect>
                                  </p:childTnLst>
                                </p:cTn>
                              </p:par>
                            </p:childTnLst>
                          </p:cTn>
                        </p:par>
                        <p:par>
                          <p:cTn id="43" fill="hold">
                            <p:stCondLst>
                              <p:cond delay="2250"/>
                            </p:stCondLst>
                            <p:childTnLst>
                              <p:par>
                                <p:cTn id="44" presetID="22" presetClass="entr" presetSubtype="1" fill="hold" nodeType="afterEffect">
                                  <p:stCondLst>
                                    <p:cond delay="0"/>
                                  </p:stCondLst>
                                  <p:childTnLst>
                                    <p:set>
                                      <p:cBhvr>
                                        <p:cTn id="45" dur="1" fill="hold">
                                          <p:stCondLst>
                                            <p:cond delay="0"/>
                                          </p:stCondLst>
                                        </p:cTn>
                                        <p:tgtEl>
                                          <p:spTgt spid="115"/>
                                        </p:tgtEl>
                                        <p:attrNameLst>
                                          <p:attrName>style.visibility</p:attrName>
                                        </p:attrNameLst>
                                      </p:cBhvr>
                                      <p:to>
                                        <p:strVal val="visible"/>
                                      </p:to>
                                    </p:set>
                                    <p:animEffect transition="in" filter="wipe(up)">
                                      <p:cBhvr>
                                        <p:cTn id="46" dur="500"/>
                                        <p:tgtEl>
                                          <p:spTgt spid="115"/>
                                        </p:tgtEl>
                                      </p:cBhvr>
                                    </p:animEffect>
                                  </p:childTnLst>
                                </p:cTn>
                              </p:par>
                            </p:childTnLst>
                          </p:cTn>
                        </p:par>
                        <p:par>
                          <p:cTn id="47" fill="hold">
                            <p:stCondLst>
                              <p:cond delay="2750"/>
                            </p:stCondLst>
                            <p:childTnLst>
                              <p:par>
                                <p:cTn id="48" presetID="10" presetClass="entr" presetSubtype="0"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par>
                          <p:cTn id="51" fill="hold">
                            <p:stCondLst>
                              <p:cond delay="3250"/>
                            </p:stCondLst>
                            <p:childTnLst>
                              <p:par>
                                <p:cTn id="52" presetID="22" presetClass="entr" presetSubtype="1" fill="hold" nodeType="after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up)">
                                      <p:cBhvr>
                                        <p:cTn id="54" dur="250"/>
                                        <p:tgtEl>
                                          <p:spTgt spid="66"/>
                                        </p:tgtEl>
                                      </p:cBhvr>
                                    </p:animEffect>
                                  </p:childTnLst>
                                </p:cTn>
                              </p:par>
                            </p:childTnLst>
                          </p:cTn>
                        </p:par>
                        <p:par>
                          <p:cTn id="55" fill="hold">
                            <p:stCondLst>
                              <p:cond delay="3500"/>
                            </p:stCondLst>
                            <p:childTnLst>
                              <p:par>
                                <p:cTn id="56" presetID="10" presetClass="entr" presetSubtype="0" fill="hold" nodeType="after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250"/>
                                        <p:tgtEl>
                                          <p:spTgt spid="58"/>
                                        </p:tgtEl>
                                      </p:cBhvr>
                                    </p:animEffect>
                                  </p:childTnLst>
                                </p:cTn>
                              </p:par>
                            </p:childTnLst>
                          </p:cTn>
                        </p:par>
                        <p:par>
                          <p:cTn id="59" fill="hold">
                            <p:stCondLst>
                              <p:cond delay="3750"/>
                            </p:stCondLst>
                            <p:childTnLst>
                              <p:par>
                                <p:cTn id="60" presetID="22" presetClass="entr" presetSubtype="1" fill="hold" nodeType="afterEffect">
                                  <p:stCondLst>
                                    <p:cond delay="0"/>
                                  </p:stCondLst>
                                  <p:childTnLst>
                                    <p:set>
                                      <p:cBhvr>
                                        <p:cTn id="61" dur="1" fill="hold">
                                          <p:stCondLst>
                                            <p:cond delay="0"/>
                                          </p:stCondLst>
                                        </p:cTn>
                                        <p:tgtEl>
                                          <p:spTgt spid="116"/>
                                        </p:tgtEl>
                                        <p:attrNameLst>
                                          <p:attrName>style.visibility</p:attrName>
                                        </p:attrNameLst>
                                      </p:cBhvr>
                                      <p:to>
                                        <p:strVal val="visible"/>
                                      </p:to>
                                    </p:set>
                                    <p:animEffect transition="in" filter="wipe(up)">
                                      <p:cBhvr>
                                        <p:cTn id="62" dur="500"/>
                                        <p:tgtEl>
                                          <p:spTgt spid="116"/>
                                        </p:tgtEl>
                                      </p:cBhvr>
                                    </p:animEffect>
                                  </p:childTnLst>
                                </p:cTn>
                              </p:par>
                            </p:childTnLst>
                          </p:cTn>
                        </p:par>
                        <p:par>
                          <p:cTn id="63" fill="hold">
                            <p:stCondLst>
                              <p:cond delay="4250"/>
                            </p:stCondLst>
                            <p:childTnLst>
                              <p:par>
                                <p:cTn id="64" presetID="10" presetClass="entr" presetSubtype="0" fill="hold" nodeType="after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500"/>
                                        <p:tgtEl>
                                          <p:spTgt spid="76"/>
                                        </p:tgtEl>
                                      </p:cBhvr>
                                    </p:animEffect>
                                  </p:childTnLst>
                                </p:cTn>
                              </p:par>
                            </p:childTnLst>
                          </p:cTn>
                        </p:par>
                        <p:par>
                          <p:cTn id="67" fill="hold">
                            <p:stCondLst>
                              <p:cond delay="4750"/>
                            </p:stCondLst>
                            <p:childTnLst>
                              <p:par>
                                <p:cTn id="68" presetID="22" presetClass="entr" presetSubtype="1" fill="hold" nodeType="after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wipe(up)">
                                      <p:cBhvr>
                                        <p:cTn id="70" dur="250"/>
                                        <p:tgtEl>
                                          <p:spTgt spid="92"/>
                                        </p:tgtEl>
                                      </p:cBhvr>
                                    </p:animEffect>
                                  </p:childTnLst>
                                </p:cTn>
                              </p:par>
                            </p:childTnLst>
                          </p:cTn>
                        </p:par>
                        <p:par>
                          <p:cTn id="71" fill="hold">
                            <p:stCondLst>
                              <p:cond delay="5000"/>
                            </p:stCondLst>
                            <p:childTnLst>
                              <p:par>
                                <p:cTn id="72" presetID="10" presetClass="entr" presetSubtype="0" fill="hold" nodeType="after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250"/>
                                        <p:tgtEl>
                                          <p:spTgt spid="87"/>
                                        </p:tgtEl>
                                      </p:cBhvr>
                                    </p:animEffect>
                                  </p:childTnLst>
                                </p:cTn>
                              </p:par>
                            </p:childTnLst>
                          </p:cTn>
                        </p:par>
                        <p:par>
                          <p:cTn id="75" fill="hold">
                            <p:stCondLst>
                              <p:cond delay="5250"/>
                            </p:stCondLst>
                            <p:childTnLst>
                              <p:par>
                                <p:cTn id="76" presetID="22" presetClass="entr" presetSubtype="1" fill="hold" nodeType="afterEffect">
                                  <p:stCondLst>
                                    <p:cond delay="0"/>
                                  </p:stCondLst>
                                  <p:childTnLst>
                                    <p:set>
                                      <p:cBhvr>
                                        <p:cTn id="77" dur="1" fill="hold">
                                          <p:stCondLst>
                                            <p:cond delay="0"/>
                                          </p:stCondLst>
                                        </p:cTn>
                                        <p:tgtEl>
                                          <p:spTgt spid="122"/>
                                        </p:tgtEl>
                                        <p:attrNameLst>
                                          <p:attrName>style.visibility</p:attrName>
                                        </p:attrNameLst>
                                      </p:cBhvr>
                                      <p:to>
                                        <p:strVal val="visible"/>
                                      </p:to>
                                    </p:set>
                                    <p:animEffect transition="in" filter="wipe(up)">
                                      <p:cBhvr>
                                        <p:cTn id="78" dur="500"/>
                                        <p:tgtEl>
                                          <p:spTgt spid="122"/>
                                        </p:tgtEl>
                                      </p:cBhvr>
                                    </p:animEffect>
                                  </p:childTnLst>
                                </p:cTn>
                              </p:par>
                            </p:childTnLst>
                          </p:cTn>
                        </p:par>
                        <p:par>
                          <p:cTn id="79" fill="hold">
                            <p:stCondLst>
                              <p:cond delay="5750"/>
                            </p:stCondLst>
                            <p:childTnLst>
                              <p:par>
                                <p:cTn id="80" presetID="10" presetClass="entr" presetSubtype="0"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fade">
                                      <p:cBhvr>
                                        <p:cTn id="82" dur="500"/>
                                        <p:tgtEl>
                                          <p:spTgt spid="95"/>
                                        </p:tgtEl>
                                      </p:cBhvr>
                                    </p:animEffect>
                                  </p:childTnLst>
                                </p:cTn>
                              </p:par>
                            </p:childTnLst>
                          </p:cTn>
                        </p:par>
                        <p:par>
                          <p:cTn id="83" fill="hold">
                            <p:stCondLst>
                              <p:cond delay="6250"/>
                            </p:stCondLst>
                            <p:childTnLst>
                              <p:par>
                                <p:cTn id="84" presetID="22" presetClass="entr" presetSubtype="1" fill="hold" nodeType="afterEffect">
                                  <p:stCondLst>
                                    <p:cond delay="0"/>
                                  </p:stCondLst>
                                  <p:childTnLst>
                                    <p:set>
                                      <p:cBhvr>
                                        <p:cTn id="85" dur="1" fill="hold">
                                          <p:stCondLst>
                                            <p:cond delay="0"/>
                                          </p:stCondLst>
                                        </p:cTn>
                                        <p:tgtEl>
                                          <p:spTgt spid="111"/>
                                        </p:tgtEl>
                                        <p:attrNameLst>
                                          <p:attrName>style.visibility</p:attrName>
                                        </p:attrNameLst>
                                      </p:cBhvr>
                                      <p:to>
                                        <p:strVal val="visible"/>
                                      </p:to>
                                    </p:set>
                                    <p:animEffect transition="in" filter="wipe(up)">
                                      <p:cBhvr>
                                        <p:cTn id="86" dur="250"/>
                                        <p:tgtEl>
                                          <p:spTgt spid="111"/>
                                        </p:tgtEl>
                                      </p:cBhvr>
                                    </p:animEffect>
                                  </p:childTnLst>
                                </p:cTn>
                              </p:par>
                            </p:childTnLst>
                          </p:cTn>
                        </p:par>
                        <p:par>
                          <p:cTn id="87" fill="hold">
                            <p:stCondLst>
                              <p:cond delay="6500"/>
                            </p:stCondLst>
                            <p:childTnLst>
                              <p:par>
                                <p:cTn id="88" presetID="10" presetClass="entr" presetSubtype="0" fill="hold" nodeType="afterEffect">
                                  <p:stCondLst>
                                    <p:cond delay="0"/>
                                  </p:stCondLst>
                                  <p:childTnLst>
                                    <p:set>
                                      <p:cBhvr>
                                        <p:cTn id="89" dur="1" fill="hold">
                                          <p:stCondLst>
                                            <p:cond delay="0"/>
                                          </p:stCondLst>
                                        </p:cTn>
                                        <p:tgtEl>
                                          <p:spTgt spid="106"/>
                                        </p:tgtEl>
                                        <p:attrNameLst>
                                          <p:attrName>style.visibility</p:attrName>
                                        </p:attrNameLst>
                                      </p:cBhvr>
                                      <p:to>
                                        <p:strVal val="visible"/>
                                      </p:to>
                                    </p:set>
                                    <p:animEffect transition="in" filter="fade">
                                      <p:cBhvr>
                                        <p:cTn id="90" dur="250"/>
                                        <p:tgtEl>
                                          <p:spTgt spid="10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250"/>
                                        <p:tgtEl>
                                          <p:spTgt spid="16"/>
                                        </p:tgtEl>
                                      </p:cBhvr>
                                    </p:animEffect>
                                    <p:set>
                                      <p:cBhvr>
                                        <p:cTn id="95" dur="1" fill="hold">
                                          <p:stCondLst>
                                            <p:cond delay="249"/>
                                          </p:stCondLst>
                                        </p:cTn>
                                        <p:tgtEl>
                                          <p:spTgt spid="16"/>
                                        </p:tgtEl>
                                        <p:attrNameLst>
                                          <p:attrName>style.visibility</p:attrName>
                                        </p:attrNameLst>
                                      </p:cBhvr>
                                      <p:to>
                                        <p:strVal val="hidden"/>
                                      </p:to>
                                    </p:set>
                                  </p:childTnLst>
                                </p:cTn>
                              </p:par>
                              <p:par>
                                <p:cTn id="96" presetID="10" presetClass="entr" presetSubtype="0" fill="hold" nodeType="withEffect">
                                  <p:stCondLst>
                                    <p:cond delay="250"/>
                                  </p:stCondLst>
                                  <p:childTnLst>
                                    <p:set>
                                      <p:cBhvr>
                                        <p:cTn id="97" dur="1" fill="hold">
                                          <p:stCondLst>
                                            <p:cond delay="0"/>
                                          </p:stCondLst>
                                        </p:cTn>
                                        <p:tgtEl>
                                          <p:spTgt spid="123"/>
                                        </p:tgtEl>
                                        <p:attrNameLst>
                                          <p:attrName>style.visibility</p:attrName>
                                        </p:attrNameLst>
                                      </p:cBhvr>
                                      <p:to>
                                        <p:strVal val="visible"/>
                                      </p:to>
                                    </p:set>
                                    <p:animEffect transition="in" filter="fade">
                                      <p:cBhvr>
                                        <p:cTn id="98" dur="250"/>
                                        <p:tgtEl>
                                          <p:spTgt spid="123"/>
                                        </p:tgtEl>
                                      </p:cBhvr>
                                    </p:animEffect>
                                  </p:childTnLst>
                                </p:cTn>
                              </p:par>
                              <p:par>
                                <p:cTn id="99" presetID="10" presetClass="exit" presetSubtype="0" fill="hold" nodeType="withEffect">
                                  <p:stCondLst>
                                    <p:cond delay="0"/>
                                  </p:stCondLst>
                                  <p:childTnLst>
                                    <p:animEffect transition="out" filter="fade">
                                      <p:cBhvr>
                                        <p:cTn id="100" dur="250"/>
                                        <p:tgtEl>
                                          <p:spTgt spid="114"/>
                                        </p:tgtEl>
                                      </p:cBhvr>
                                    </p:animEffect>
                                    <p:set>
                                      <p:cBhvr>
                                        <p:cTn id="101" dur="1" fill="hold">
                                          <p:stCondLst>
                                            <p:cond delay="249"/>
                                          </p:stCondLst>
                                        </p:cTn>
                                        <p:tgtEl>
                                          <p:spTgt spid="114"/>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250"/>
                                        <p:tgtEl>
                                          <p:spTgt spid="115"/>
                                        </p:tgtEl>
                                      </p:cBhvr>
                                    </p:animEffect>
                                    <p:set>
                                      <p:cBhvr>
                                        <p:cTn id="104" dur="1" fill="hold">
                                          <p:stCondLst>
                                            <p:cond delay="249"/>
                                          </p:stCondLst>
                                        </p:cTn>
                                        <p:tgtEl>
                                          <p:spTgt spid="115"/>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250"/>
                                        <p:tgtEl>
                                          <p:spTgt spid="116"/>
                                        </p:tgtEl>
                                      </p:cBhvr>
                                    </p:animEffect>
                                    <p:set>
                                      <p:cBhvr>
                                        <p:cTn id="107" dur="1" fill="hold">
                                          <p:stCondLst>
                                            <p:cond delay="249"/>
                                          </p:stCondLst>
                                        </p:cTn>
                                        <p:tgtEl>
                                          <p:spTgt spid="116"/>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250"/>
                                        <p:tgtEl>
                                          <p:spTgt spid="122"/>
                                        </p:tgtEl>
                                      </p:cBhvr>
                                    </p:animEffect>
                                    <p:set>
                                      <p:cBhvr>
                                        <p:cTn id="110" dur="1" fill="hold">
                                          <p:stCondLst>
                                            <p:cond delay="249"/>
                                          </p:stCondLst>
                                        </p:cTn>
                                        <p:tgtEl>
                                          <p:spTgt spid="122"/>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226"/>
                                        </p:tgtEl>
                                      </p:cBhvr>
                                    </p:animEffect>
                                    <p:set>
                                      <p:cBhvr>
                                        <p:cTn id="113" dur="1" fill="hold">
                                          <p:stCondLst>
                                            <p:cond delay="499"/>
                                          </p:stCondLst>
                                        </p:cTn>
                                        <p:tgtEl>
                                          <p:spTgt spid="226"/>
                                        </p:tgtEl>
                                        <p:attrNameLst>
                                          <p:attrName>style.visibility</p:attrName>
                                        </p:attrNameLst>
                                      </p:cBhvr>
                                      <p:to>
                                        <p:strVal val="hidden"/>
                                      </p:to>
                                    </p:set>
                                  </p:childTnLst>
                                </p:cTn>
                              </p:par>
                              <p:par>
                                <p:cTn id="114" presetID="10" presetClass="entr" presetSubtype="0" fill="hold" grpId="0" nodeType="withEffect">
                                  <p:stCondLst>
                                    <p:cond delay="0"/>
                                  </p:stCondLst>
                                  <p:childTnLst>
                                    <p:set>
                                      <p:cBhvr>
                                        <p:cTn id="115" dur="1" fill="hold">
                                          <p:stCondLst>
                                            <p:cond delay="0"/>
                                          </p:stCondLst>
                                        </p:cTn>
                                        <p:tgtEl>
                                          <p:spTgt spid="227"/>
                                        </p:tgtEl>
                                        <p:attrNameLst>
                                          <p:attrName>style.visibility</p:attrName>
                                        </p:attrNameLst>
                                      </p:cBhvr>
                                      <p:to>
                                        <p:strVal val="visible"/>
                                      </p:to>
                                    </p:set>
                                    <p:animEffect transition="in" filter="fade">
                                      <p:cBhvr>
                                        <p:cTn id="116" dur="500"/>
                                        <p:tgtEl>
                                          <p:spTgt spid="227"/>
                                        </p:tgtEl>
                                      </p:cBhvr>
                                    </p:animEffect>
                                  </p:childTnLst>
                                </p:cTn>
                              </p:par>
                            </p:childTnLst>
                          </p:cTn>
                        </p:par>
                        <p:par>
                          <p:cTn id="117" fill="hold">
                            <p:stCondLst>
                              <p:cond delay="500"/>
                            </p:stCondLst>
                            <p:childTnLst>
                              <p:par>
                                <p:cTn id="118" presetID="22" presetClass="entr" presetSubtype="1" fill="hold" nodeType="after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wipe(up)">
                                      <p:cBhvr>
                                        <p:cTn id="120" dur="500"/>
                                        <p:tgtEl>
                                          <p:spTgt spid="46"/>
                                        </p:tgtEl>
                                      </p:cBhvr>
                                    </p:animEffect>
                                  </p:childTnLst>
                                </p:cTn>
                              </p:par>
                            </p:childTnLst>
                          </p:cTn>
                        </p:par>
                        <p:par>
                          <p:cTn id="121" fill="hold">
                            <p:stCondLst>
                              <p:cond delay="1000"/>
                            </p:stCondLst>
                            <p:childTnLst>
                              <p:par>
                                <p:cTn id="122" presetID="10" presetClass="entr" presetSubtype="0" fill="hold" nodeType="afterEffect">
                                  <p:stCondLst>
                                    <p:cond delay="0"/>
                                  </p:stCondLst>
                                  <p:childTnLst>
                                    <p:set>
                                      <p:cBhvr>
                                        <p:cTn id="123" dur="1" fill="hold">
                                          <p:stCondLst>
                                            <p:cond delay="0"/>
                                          </p:stCondLst>
                                        </p:cTn>
                                        <p:tgtEl>
                                          <p:spTgt spid="7"/>
                                        </p:tgtEl>
                                        <p:attrNameLst>
                                          <p:attrName>style.visibility</p:attrName>
                                        </p:attrNameLst>
                                      </p:cBhvr>
                                      <p:to>
                                        <p:strVal val="visible"/>
                                      </p:to>
                                    </p:set>
                                    <p:animEffect transition="in" filter="fade">
                                      <p:cBhvr>
                                        <p:cTn id="124" dur="250"/>
                                        <p:tgtEl>
                                          <p:spTgt spid="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fade">
                                      <p:cBhvr>
                                        <p:cTn id="127" dur="250"/>
                                        <p:tgtEl>
                                          <p:spTgt spid="15"/>
                                        </p:tgtEl>
                                      </p:cBhvr>
                                    </p:animEffect>
                                  </p:childTnLst>
                                </p:cTn>
                              </p:par>
                            </p:childTnLst>
                          </p:cTn>
                        </p:par>
                        <p:par>
                          <p:cTn id="128" fill="hold">
                            <p:stCondLst>
                              <p:cond delay="1250"/>
                            </p:stCondLst>
                            <p:childTnLst>
                              <p:par>
                                <p:cTn id="129" presetID="22" presetClass="entr" presetSubtype="2" fill="hold" nodeType="afterEffect">
                                  <p:stCondLst>
                                    <p:cond delay="0"/>
                                  </p:stCondLst>
                                  <p:childTnLst>
                                    <p:set>
                                      <p:cBhvr>
                                        <p:cTn id="130" dur="1" fill="hold">
                                          <p:stCondLst>
                                            <p:cond delay="0"/>
                                          </p:stCondLst>
                                        </p:cTn>
                                        <p:tgtEl>
                                          <p:spTgt spid="153"/>
                                        </p:tgtEl>
                                        <p:attrNameLst>
                                          <p:attrName>style.visibility</p:attrName>
                                        </p:attrNameLst>
                                      </p:cBhvr>
                                      <p:to>
                                        <p:strVal val="visible"/>
                                      </p:to>
                                    </p:set>
                                    <p:animEffect transition="in" filter="wipe(right)">
                                      <p:cBhvr>
                                        <p:cTn id="131" dur="500"/>
                                        <p:tgtEl>
                                          <p:spTgt spid="153"/>
                                        </p:tgtEl>
                                      </p:cBhvr>
                                    </p:animEffect>
                                  </p:childTnLst>
                                </p:cTn>
                              </p:par>
                              <p:par>
                                <p:cTn id="132" presetID="22" presetClass="entr" presetSubtype="2" fill="hold" nodeType="withEffect">
                                  <p:stCondLst>
                                    <p:cond delay="100"/>
                                  </p:stCondLst>
                                  <p:childTnLst>
                                    <p:set>
                                      <p:cBhvr>
                                        <p:cTn id="133" dur="1" fill="hold">
                                          <p:stCondLst>
                                            <p:cond delay="0"/>
                                          </p:stCondLst>
                                        </p:cTn>
                                        <p:tgtEl>
                                          <p:spTgt spid="201"/>
                                        </p:tgtEl>
                                        <p:attrNameLst>
                                          <p:attrName>style.visibility</p:attrName>
                                        </p:attrNameLst>
                                      </p:cBhvr>
                                      <p:to>
                                        <p:strVal val="visible"/>
                                      </p:to>
                                    </p:set>
                                    <p:animEffect transition="in" filter="wipe(right)">
                                      <p:cBhvr>
                                        <p:cTn id="134" dur="500"/>
                                        <p:tgtEl>
                                          <p:spTgt spid="201"/>
                                        </p:tgtEl>
                                      </p:cBhvr>
                                    </p:animEffect>
                                  </p:childTnLst>
                                </p:cTn>
                              </p:par>
                              <p:par>
                                <p:cTn id="135" presetID="22" presetClass="entr" presetSubtype="2" fill="hold" nodeType="withEffect">
                                  <p:stCondLst>
                                    <p:cond delay="200"/>
                                  </p:stCondLst>
                                  <p:childTnLst>
                                    <p:set>
                                      <p:cBhvr>
                                        <p:cTn id="136" dur="1" fill="hold">
                                          <p:stCondLst>
                                            <p:cond delay="0"/>
                                          </p:stCondLst>
                                        </p:cTn>
                                        <p:tgtEl>
                                          <p:spTgt spid="203"/>
                                        </p:tgtEl>
                                        <p:attrNameLst>
                                          <p:attrName>style.visibility</p:attrName>
                                        </p:attrNameLst>
                                      </p:cBhvr>
                                      <p:to>
                                        <p:strVal val="visible"/>
                                      </p:to>
                                    </p:set>
                                    <p:animEffect transition="in" filter="wipe(right)">
                                      <p:cBhvr>
                                        <p:cTn id="137" dur="500"/>
                                        <p:tgtEl>
                                          <p:spTgt spid="203"/>
                                        </p:tgtEl>
                                      </p:cBhvr>
                                    </p:animEffect>
                                  </p:childTnLst>
                                </p:cTn>
                              </p:par>
                              <p:par>
                                <p:cTn id="138" presetID="22" presetClass="entr" presetSubtype="2" fill="hold" nodeType="withEffect">
                                  <p:stCondLst>
                                    <p:cond delay="300"/>
                                  </p:stCondLst>
                                  <p:childTnLst>
                                    <p:set>
                                      <p:cBhvr>
                                        <p:cTn id="139" dur="1" fill="hold">
                                          <p:stCondLst>
                                            <p:cond delay="0"/>
                                          </p:stCondLst>
                                        </p:cTn>
                                        <p:tgtEl>
                                          <p:spTgt spid="204"/>
                                        </p:tgtEl>
                                        <p:attrNameLst>
                                          <p:attrName>style.visibility</p:attrName>
                                        </p:attrNameLst>
                                      </p:cBhvr>
                                      <p:to>
                                        <p:strVal val="visible"/>
                                      </p:to>
                                    </p:set>
                                    <p:animEffect transition="in" filter="wipe(right)">
                                      <p:cBhvr>
                                        <p:cTn id="140"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5" grpId="0"/>
      <p:bldP spid="16" grpId="0"/>
      <p:bldP spid="16" grpId="1"/>
      <p:bldP spid="17" grpId="0"/>
      <p:bldP spid="225" grpId="0" animBg="1"/>
      <p:bldP spid="226" grpId="0"/>
      <p:bldP spid="226" grpId="1"/>
      <p:bldP spid="2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7CA4B8-EA11-2B70-DFFF-92B280BC8CC4}"/>
              </a:ext>
            </a:extLst>
          </p:cNvPr>
          <p:cNvSpPr>
            <a:spLocks noGrp="1"/>
          </p:cNvSpPr>
          <p:nvPr>
            <p:ph type="title"/>
          </p:nvPr>
        </p:nvSpPr>
        <p:spPr/>
        <p:txBody>
          <a:bodyPr/>
          <a:lstStyle/>
          <a:p>
            <a:r>
              <a:rPr lang="de-AT"/>
              <a:t>Azure </a:t>
            </a:r>
            <a:r>
              <a:rPr lang="de-AT" err="1"/>
              <a:t>Lighthouse</a:t>
            </a:r>
            <a:r>
              <a:rPr lang="de-AT"/>
              <a:t> </a:t>
            </a:r>
            <a:r>
              <a:rPr lang="de-AT" err="1"/>
              <a:t>Permissions</a:t>
            </a:r>
            <a:endParaRPr lang="de-AT"/>
          </a:p>
        </p:txBody>
      </p:sp>
      <p:pic>
        <p:nvPicPr>
          <p:cNvPr id="1026" name="Picture 2" descr="Diagram showing tenant management using AOBO.">
            <a:extLst>
              <a:ext uri="{FF2B5EF4-FFF2-40B4-BE49-F238E27FC236}">
                <a16:creationId xmlns:a16="http://schemas.microsoft.com/office/drawing/2014/main" id="{EF0624D1-D5F0-C474-6DCF-B73FD26F5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7438"/>
            <a:ext cx="12192000" cy="46815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agram showing tenant management using AOBO and Azure Lighthouse.">
            <a:extLst>
              <a:ext uri="{FF2B5EF4-FFF2-40B4-BE49-F238E27FC236}">
                <a16:creationId xmlns:a16="http://schemas.microsoft.com/office/drawing/2014/main" id="{714E3819-4C32-19FF-A814-CE5DC1E20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1563"/>
            <a:ext cx="12192000" cy="4713287"/>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AD3C67E3-4A6A-0206-F452-FC25599CCA65}"/>
              </a:ext>
            </a:extLst>
          </p:cNvPr>
          <p:cNvPicPr>
            <a:picLocks noChangeAspect="1"/>
          </p:cNvPicPr>
          <p:nvPr/>
        </p:nvPicPr>
        <p:blipFill>
          <a:blip r:embed="rId4"/>
          <a:stretch>
            <a:fillRect/>
          </a:stretch>
        </p:blipFill>
        <p:spPr>
          <a:xfrm>
            <a:off x="8006461" y="3352917"/>
            <a:ext cx="1681284" cy="484986"/>
          </a:xfrm>
          <a:prstGeom prst="rect">
            <a:avLst/>
          </a:prstGeom>
        </p:spPr>
      </p:pic>
    </p:spTree>
    <p:extLst>
      <p:ext uri="{BB962C8B-B14F-4D97-AF65-F5344CB8AC3E}">
        <p14:creationId xmlns:p14="http://schemas.microsoft.com/office/powerpoint/2010/main" val="3222339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A10FF50-B72C-4200-AAC6-380175797F4E}"/>
              </a:ext>
            </a:extLst>
          </p:cNvPr>
          <p:cNvSpPr/>
          <p:nvPr/>
        </p:nvSpPr>
        <p:spPr>
          <a:xfrm>
            <a:off x="4255695" y="2034275"/>
            <a:ext cx="3680608" cy="360705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21" name="Rectangle 20">
            <a:extLst>
              <a:ext uri="{FF2B5EF4-FFF2-40B4-BE49-F238E27FC236}">
                <a16:creationId xmlns:a16="http://schemas.microsoft.com/office/drawing/2014/main" id="{B1F2547E-A418-4127-B7E4-8ECE8CB9EDF9}"/>
              </a:ext>
            </a:extLst>
          </p:cNvPr>
          <p:cNvSpPr/>
          <p:nvPr/>
        </p:nvSpPr>
        <p:spPr>
          <a:xfrm>
            <a:off x="8195182" y="2034274"/>
            <a:ext cx="3680608" cy="360705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19" name="Rectangle 18">
            <a:extLst>
              <a:ext uri="{FF2B5EF4-FFF2-40B4-BE49-F238E27FC236}">
                <a16:creationId xmlns:a16="http://schemas.microsoft.com/office/drawing/2014/main" id="{0A6F4A9E-B11F-4259-831F-0725DDA87C38}"/>
              </a:ext>
            </a:extLst>
          </p:cNvPr>
          <p:cNvSpPr/>
          <p:nvPr/>
        </p:nvSpPr>
        <p:spPr>
          <a:xfrm>
            <a:off x="316208" y="2034275"/>
            <a:ext cx="3680608" cy="360705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29" name="Rectangle 28" descr="AUTOMATED MANAGEMENT&#10;AT SCALE&#10;">
            <a:extLst>
              <a:ext uri="{FF2B5EF4-FFF2-40B4-BE49-F238E27FC236}">
                <a16:creationId xmlns:a16="http://schemas.microsoft.com/office/drawing/2014/main" id="{A6CA6BB6-C705-4010-88F8-37F4F446727A}"/>
              </a:ext>
            </a:extLst>
          </p:cNvPr>
          <p:cNvSpPr/>
          <p:nvPr/>
        </p:nvSpPr>
        <p:spPr>
          <a:xfrm>
            <a:off x="906968" y="4033355"/>
            <a:ext cx="2485946" cy="594481"/>
          </a:xfrm>
          <a:prstGeom prst="rect">
            <a:avLst/>
          </a:prstGeom>
        </p:spPr>
        <p:txBody>
          <a:bodyPr wrap="square">
            <a:spAutoFit/>
          </a:bodyPr>
          <a:lstStyle/>
          <a:p>
            <a:pPr algn="ctr" defTabSz="914192"/>
            <a:r>
              <a:rPr lang="en-US" sz="1600">
                <a:solidFill>
                  <a:srgbClr val="3C3C41"/>
                </a:solidFill>
                <a:latin typeface="Segoe UI"/>
              </a:rPr>
              <a:t>Automate and scale cloud management</a:t>
            </a:r>
          </a:p>
        </p:txBody>
      </p:sp>
      <p:sp>
        <p:nvSpPr>
          <p:cNvPr id="30" name="Rectangle 29">
            <a:extLst>
              <a:ext uri="{FF2B5EF4-FFF2-40B4-BE49-F238E27FC236}">
                <a16:creationId xmlns:a16="http://schemas.microsoft.com/office/drawing/2014/main" id="{375A0438-D2CB-49CE-B52F-1190613A6432}"/>
              </a:ext>
            </a:extLst>
          </p:cNvPr>
          <p:cNvSpPr/>
          <p:nvPr/>
        </p:nvSpPr>
        <p:spPr>
          <a:xfrm>
            <a:off x="4715276" y="4037672"/>
            <a:ext cx="2761448" cy="594566"/>
          </a:xfrm>
          <a:prstGeom prst="rect">
            <a:avLst/>
          </a:prstGeom>
        </p:spPr>
        <p:txBody>
          <a:bodyPr wrap="square">
            <a:spAutoFit/>
          </a:bodyPr>
          <a:lstStyle/>
          <a:p>
            <a:pPr algn="ctr" defTabSz="914192"/>
            <a:r>
              <a:rPr lang="en-US" sz="1600">
                <a:solidFill>
                  <a:srgbClr val="3C3C41"/>
                </a:solidFill>
                <a:latin typeface="Segoe UI"/>
              </a:rPr>
              <a:t>Enable greater visibility, security and governance </a:t>
            </a:r>
          </a:p>
        </p:txBody>
      </p:sp>
      <p:sp>
        <p:nvSpPr>
          <p:cNvPr id="32" name="Rectangle 31">
            <a:extLst>
              <a:ext uri="{FF2B5EF4-FFF2-40B4-BE49-F238E27FC236}">
                <a16:creationId xmlns:a16="http://schemas.microsoft.com/office/drawing/2014/main" id="{D0B5E587-BFFA-41E6-8CD7-41AC11C9A508}"/>
              </a:ext>
            </a:extLst>
          </p:cNvPr>
          <p:cNvSpPr/>
          <p:nvPr/>
        </p:nvSpPr>
        <p:spPr>
          <a:xfrm>
            <a:off x="8611078" y="4044876"/>
            <a:ext cx="2761448" cy="582960"/>
          </a:xfrm>
          <a:prstGeom prst="rect">
            <a:avLst/>
          </a:prstGeom>
        </p:spPr>
        <p:txBody>
          <a:bodyPr wrap="square">
            <a:spAutoFit/>
          </a:bodyPr>
          <a:lstStyle/>
          <a:p>
            <a:pPr algn="ctr" defTabSz="914192"/>
            <a:r>
              <a:rPr lang="en-US" sz="1600">
                <a:solidFill>
                  <a:srgbClr val="3C3C41"/>
                </a:solidFill>
                <a:latin typeface="Segoe UI"/>
              </a:rPr>
              <a:t>Build trust with just-enough and just-in-time access</a:t>
            </a:r>
          </a:p>
        </p:txBody>
      </p:sp>
      <p:pic>
        <p:nvPicPr>
          <p:cNvPr id="4" name="Graphic 3">
            <a:extLst>
              <a:ext uri="{FF2B5EF4-FFF2-40B4-BE49-F238E27FC236}">
                <a16:creationId xmlns:a16="http://schemas.microsoft.com/office/drawing/2014/main" id="{FF2B119F-933A-46FA-AF1E-916D44F1D4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4009" y="2885297"/>
            <a:ext cx="731863" cy="731863"/>
          </a:xfrm>
          <a:prstGeom prst="rect">
            <a:avLst/>
          </a:prstGeom>
        </p:spPr>
      </p:pic>
      <p:pic>
        <p:nvPicPr>
          <p:cNvPr id="6" name="Picture 5">
            <a:extLst>
              <a:ext uri="{FF2B5EF4-FFF2-40B4-BE49-F238E27FC236}">
                <a16:creationId xmlns:a16="http://schemas.microsoft.com/office/drawing/2014/main" id="{1752475C-C638-4BDE-89E2-2FE1A847C63A}"/>
              </a:ext>
            </a:extLst>
          </p:cNvPr>
          <p:cNvPicPr>
            <a:picLocks noChangeAspect="1"/>
          </p:cNvPicPr>
          <p:nvPr/>
        </p:nvPicPr>
        <p:blipFill>
          <a:blip r:embed="rId5"/>
          <a:stretch>
            <a:fillRect/>
          </a:stretch>
        </p:blipFill>
        <p:spPr>
          <a:xfrm>
            <a:off x="5758691" y="2936189"/>
            <a:ext cx="674617" cy="674617"/>
          </a:xfrm>
          <a:prstGeom prst="rect">
            <a:avLst/>
          </a:prstGeom>
        </p:spPr>
      </p:pic>
      <p:pic>
        <p:nvPicPr>
          <p:cNvPr id="13" name="Picture 12">
            <a:extLst>
              <a:ext uri="{FF2B5EF4-FFF2-40B4-BE49-F238E27FC236}">
                <a16:creationId xmlns:a16="http://schemas.microsoft.com/office/drawing/2014/main" id="{6D22340C-9C13-4C1D-8750-0FBF44153C54}"/>
              </a:ext>
            </a:extLst>
          </p:cNvPr>
          <p:cNvPicPr>
            <a:picLocks noChangeAspect="1"/>
          </p:cNvPicPr>
          <p:nvPr/>
        </p:nvPicPr>
        <p:blipFill rotWithShape="1">
          <a:blip r:embed="rId6"/>
          <a:srcRect b="23437"/>
          <a:stretch/>
        </p:blipFill>
        <p:spPr>
          <a:xfrm>
            <a:off x="9684060" y="2794140"/>
            <a:ext cx="615484" cy="794965"/>
          </a:xfrm>
          <a:prstGeom prst="rect">
            <a:avLst/>
          </a:prstGeom>
        </p:spPr>
      </p:pic>
      <p:sp>
        <p:nvSpPr>
          <p:cNvPr id="2" name="Titel 1">
            <a:extLst>
              <a:ext uri="{FF2B5EF4-FFF2-40B4-BE49-F238E27FC236}">
                <a16:creationId xmlns:a16="http://schemas.microsoft.com/office/drawing/2014/main" id="{8A0E082A-43D2-898D-471D-F1D1F4B25784}"/>
              </a:ext>
            </a:extLst>
          </p:cNvPr>
          <p:cNvSpPr>
            <a:spLocks noGrp="1"/>
          </p:cNvSpPr>
          <p:nvPr>
            <p:ph type="title"/>
          </p:nvPr>
        </p:nvSpPr>
        <p:spPr>
          <a:xfrm>
            <a:off x="410875" y="312651"/>
            <a:ext cx="11151917" cy="498598"/>
          </a:xfrm>
        </p:spPr>
        <p:txBody>
          <a:bodyPr/>
          <a:lstStyle/>
          <a:p>
            <a:r>
              <a:rPr lang="en-US"/>
              <a:t>Azure Lighthouse: Purpose-built for service providers</a:t>
            </a:r>
            <a:endParaRPr lang="de-AT"/>
          </a:p>
        </p:txBody>
      </p:sp>
      <p:sp>
        <p:nvSpPr>
          <p:cNvPr id="7" name="Rectangle 15">
            <a:extLst>
              <a:ext uri="{FF2B5EF4-FFF2-40B4-BE49-F238E27FC236}">
                <a16:creationId xmlns:a16="http://schemas.microsoft.com/office/drawing/2014/main" id="{7707DC19-4192-BA30-1EAA-A2E2DF97DE62}"/>
              </a:ext>
            </a:extLst>
          </p:cNvPr>
          <p:cNvSpPr/>
          <p:nvPr/>
        </p:nvSpPr>
        <p:spPr>
          <a:xfrm>
            <a:off x="410875" y="1379673"/>
            <a:ext cx="11016957" cy="367477"/>
          </a:xfrm>
          <a:prstGeom prst="rect">
            <a:avLst/>
          </a:prstGeom>
        </p:spPr>
        <p:txBody>
          <a:bodyPr wrap="square" lIns="0">
            <a:spAutoFit/>
          </a:bodyPr>
          <a:lstStyle/>
          <a:p>
            <a:pPr defTabSz="914367">
              <a:defRPr/>
            </a:pPr>
            <a:r>
              <a:rPr lang="en-US" sz="1800" kern="0">
                <a:solidFill>
                  <a:srgbClr val="000000"/>
                </a:solidFill>
                <a:latin typeface="Segoe UI"/>
              </a:rPr>
              <a:t>Deliver managed-services with greater automation, security, governance &amp; management at-scale  </a:t>
            </a:r>
          </a:p>
        </p:txBody>
      </p:sp>
    </p:spTree>
    <p:extLst>
      <p:ext uri="{BB962C8B-B14F-4D97-AF65-F5344CB8AC3E}">
        <p14:creationId xmlns:p14="http://schemas.microsoft.com/office/powerpoint/2010/main" val="30460251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925FA84E-BD9B-474E-A864-F6287DF87C2C}"/>
              </a:ext>
            </a:extLst>
          </p:cNvPr>
          <p:cNvGrpSpPr/>
          <p:nvPr/>
        </p:nvGrpSpPr>
        <p:grpSpPr>
          <a:xfrm>
            <a:off x="316208" y="3292112"/>
            <a:ext cx="3680608" cy="1091377"/>
            <a:chOff x="8077661" y="3568340"/>
            <a:chExt cx="3681130" cy="1091531"/>
          </a:xfrm>
        </p:grpSpPr>
        <p:sp>
          <p:nvSpPr>
            <p:cNvPr id="46" name="Rectangle 45">
              <a:extLst>
                <a:ext uri="{FF2B5EF4-FFF2-40B4-BE49-F238E27FC236}">
                  <a16:creationId xmlns:a16="http://schemas.microsoft.com/office/drawing/2014/main" id="{716A898E-909C-4D72-9DFD-082FB5CD5B99}"/>
                </a:ext>
              </a:extLst>
            </p:cNvPr>
            <p:cNvSpPr/>
            <p:nvPr/>
          </p:nvSpPr>
          <p:spPr>
            <a:xfrm>
              <a:off x="8077661" y="356834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47" name="Text Placeholder 1">
              <a:extLst>
                <a:ext uri="{FF2B5EF4-FFF2-40B4-BE49-F238E27FC236}">
                  <a16:creationId xmlns:a16="http://schemas.microsoft.com/office/drawing/2014/main" id="{6147AAD1-4010-4333-98D2-A5B25A9E67D2}"/>
                </a:ext>
              </a:extLst>
            </p:cNvPr>
            <p:cNvSpPr txBox="1">
              <a:spLocks/>
            </p:cNvSpPr>
            <p:nvPr/>
          </p:nvSpPr>
          <p:spPr>
            <a:xfrm>
              <a:off x="9089109" y="3744773"/>
              <a:ext cx="2618378" cy="738664"/>
            </a:xfrm>
            <a:prstGeom prst="rect">
              <a:avLst/>
            </a:prstGeom>
          </p:spPr>
          <p:txBody>
            <a:bodyPr vert="horz" lIns="91427" tIns="45713" rIns="91427" bIns="45713" rtlCol="0">
              <a:no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Achieve cross-tenant,</a:t>
              </a:r>
              <a:br>
                <a:rPr lang="en-US" sz="1400">
                  <a:solidFill>
                    <a:srgbClr val="000000"/>
                  </a:solidFill>
                  <a:latin typeface="Segoe UI"/>
                </a:rPr>
              </a:br>
              <a:r>
                <a:rPr lang="en-US" sz="1400">
                  <a:solidFill>
                    <a:srgbClr val="000000"/>
                  </a:solidFill>
                  <a:latin typeface="Segoe UI"/>
                </a:rPr>
                <a:t>multi-workspace management with Azure Sentinel</a:t>
              </a:r>
            </a:p>
          </p:txBody>
        </p:sp>
        <p:pic>
          <p:nvPicPr>
            <p:cNvPr id="48" name="Picture 47" descr="A picture containing drawing&#10;&#10;Description automatically generated">
              <a:extLst>
                <a:ext uri="{FF2B5EF4-FFF2-40B4-BE49-F238E27FC236}">
                  <a16:creationId xmlns:a16="http://schemas.microsoft.com/office/drawing/2014/main" id="{CA7D51B1-8FDD-4FF6-8B54-F86D670750EF}"/>
                </a:ext>
              </a:extLst>
            </p:cNvPr>
            <p:cNvPicPr>
              <a:picLocks noChangeAspect="1"/>
            </p:cNvPicPr>
            <p:nvPr/>
          </p:nvPicPr>
          <p:blipFill>
            <a:blip r:embed="rId3"/>
            <a:stretch>
              <a:fillRect/>
            </a:stretch>
          </p:blipFill>
          <p:spPr>
            <a:xfrm>
              <a:off x="8317391" y="3779945"/>
              <a:ext cx="582925" cy="668321"/>
            </a:xfrm>
            <a:prstGeom prst="rect">
              <a:avLst/>
            </a:prstGeom>
          </p:spPr>
        </p:pic>
      </p:grpSp>
      <p:grpSp>
        <p:nvGrpSpPr>
          <p:cNvPr id="49" name="Group 48">
            <a:extLst>
              <a:ext uri="{FF2B5EF4-FFF2-40B4-BE49-F238E27FC236}">
                <a16:creationId xmlns:a16="http://schemas.microsoft.com/office/drawing/2014/main" id="{7F2CAC4F-5B46-4EA4-9B39-AABB2943B1AC}"/>
              </a:ext>
            </a:extLst>
          </p:cNvPr>
          <p:cNvGrpSpPr/>
          <p:nvPr/>
        </p:nvGrpSpPr>
        <p:grpSpPr>
          <a:xfrm>
            <a:off x="316208" y="4549950"/>
            <a:ext cx="3680608" cy="1091377"/>
            <a:chOff x="8077661" y="4917450"/>
            <a:chExt cx="3681130" cy="1091531"/>
          </a:xfrm>
        </p:grpSpPr>
        <p:sp>
          <p:nvSpPr>
            <p:cNvPr id="50" name="Rectangle 49">
              <a:extLst>
                <a:ext uri="{FF2B5EF4-FFF2-40B4-BE49-F238E27FC236}">
                  <a16:creationId xmlns:a16="http://schemas.microsoft.com/office/drawing/2014/main" id="{404D8D8B-85C4-4010-BAE1-CB03FBB40532}"/>
                </a:ext>
              </a:extLst>
            </p:cNvPr>
            <p:cNvSpPr/>
            <p:nvPr/>
          </p:nvSpPr>
          <p:spPr>
            <a:xfrm>
              <a:off x="8077661" y="491745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51" name="Text Placeholder 1">
              <a:extLst>
                <a:ext uri="{FF2B5EF4-FFF2-40B4-BE49-F238E27FC236}">
                  <a16:creationId xmlns:a16="http://schemas.microsoft.com/office/drawing/2014/main" id="{39D78265-E89F-4A84-80E0-293294F07BCE}"/>
                </a:ext>
              </a:extLst>
            </p:cNvPr>
            <p:cNvSpPr txBox="1">
              <a:spLocks/>
            </p:cNvSpPr>
            <p:nvPr/>
          </p:nvSpPr>
          <p:spPr>
            <a:xfrm>
              <a:off x="9089110" y="5093883"/>
              <a:ext cx="2618378" cy="738664"/>
            </a:xfrm>
            <a:prstGeom prst="rect">
              <a:avLst/>
            </a:prstGeom>
          </p:spPr>
          <p:txBody>
            <a:bodyPr vert="horz" lIns="91427" tIns="45713" rIns="91427" bIns="45713" rtlCol="0">
              <a:no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Manage, govern and</a:t>
              </a:r>
              <a:br>
                <a:rPr lang="en-US" sz="1400">
                  <a:solidFill>
                    <a:srgbClr val="000000"/>
                  </a:solidFill>
                  <a:latin typeface="Segoe UI"/>
                </a:rPr>
              </a:br>
              <a:r>
                <a:rPr lang="en-US" sz="1400">
                  <a:solidFill>
                    <a:srgbClr val="000000"/>
                  </a:solidFill>
                  <a:latin typeface="Segoe UI"/>
                </a:rPr>
                <a:t>secure Servers and Kubernetes anywhere with Azure Arc</a:t>
              </a:r>
            </a:p>
          </p:txBody>
        </p:sp>
        <p:pic>
          <p:nvPicPr>
            <p:cNvPr id="52" name="Picture 51">
              <a:extLst>
                <a:ext uri="{FF2B5EF4-FFF2-40B4-BE49-F238E27FC236}">
                  <a16:creationId xmlns:a16="http://schemas.microsoft.com/office/drawing/2014/main" id="{DE05753A-6E92-4617-B1B4-17B1E3428D67}"/>
                </a:ext>
              </a:extLst>
            </p:cNvPr>
            <p:cNvPicPr>
              <a:picLocks noChangeAspect="1"/>
            </p:cNvPicPr>
            <p:nvPr/>
          </p:nvPicPr>
          <p:blipFill>
            <a:blip r:embed="rId4"/>
            <a:stretch>
              <a:fillRect/>
            </a:stretch>
          </p:blipFill>
          <p:spPr>
            <a:xfrm>
              <a:off x="8280043" y="5161594"/>
              <a:ext cx="805931" cy="603242"/>
            </a:xfrm>
            <a:prstGeom prst="rect">
              <a:avLst/>
            </a:prstGeom>
          </p:spPr>
        </p:pic>
      </p:grpSp>
      <p:grpSp>
        <p:nvGrpSpPr>
          <p:cNvPr id="53" name="Group 52">
            <a:extLst>
              <a:ext uri="{FF2B5EF4-FFF2-40B4-BE49-F238E27FC236}">
                <a16:creationId xmlns:a16="http://schemas.microsoft.com/office/drawing/2014/main" id="{E200062E-7C31-4D16-A5B0-CE13726E1B70}"/>
              </a:ext>
            </a:extLst>
          </p:cNvPr>
          <p:cNvGrpSpPr/>
          <p:nvPr/>
        </p:nvGrpSpPr>
        <p:grpSpPr>
          <a:xfrm>
            <a:off x="316208" y="2034274"/>
            <a:ext cx="3680608" cy="1091377"/>
            <a:chOff x="4231620" y="4917450"/>
            <a:chExt cx="3681130" cy="1091531"/>
          </a:xfrm>
        </p:grpSpPr>
        <p:sp>
          <p:nvSpPr>
            <p:cNvPr id="54" name="Rectangle 53">
              <a:extLst>
                <a:ext uri="{FF2B5EF4-FFF2-40B4-BE49-F238E27FC236}">
                  <a16:creationId xmlns:a16="http://schemas.microsoft.com/office/drawing/2014/main" id="{9EBFF108-D787-416C-9A24-0304C7090E52}"/>
                </a:ext>
              </a:extLst>
            </p:cNvPr>
            <p:cNvSpPr/>
            <p:nvPr/>
          </p:nvSpPr>
          <p:spPr>
            <a:xfrm>
              <a:off x="4231620" y="491745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55" name="TextBox 54">
              <a:extLst>
                <a:ext uri="{FF2B5EF4-FFF2-40B4-BE49-F238E27FC236}">
                  <a16:creationId xmlns:a16="http://schemas.microsoft.com/office/drawing/2014/main" id="{17266CE9-89A3-4005-AC93-046B79BF5139}"/>
                </a:ext>
              </a:extLst>
            </p:cNvPr>
            <p:cNvSpPr txBox="1"/>
            <p:nvPr/>
          </p:nvSpPr>
          <p:spPr>
            <a:xfrm>
              <a:off x="5353562" y="5198521"/>
              <a:ext cx="2438400" cy="529389"/>
            </a:xfrm>
            <a:prstGeom prst="rect">
              <a:avLst/>
            </a:prstGeom>
            <a:noFill/>
          </p:spPr>
          <p:txBody>
            <a:bodyPr wrap="square" rtlCol="0">
              <a:noAutofit/>
            </a:bodyPr>
            <a:lstStyle/>
            <a:p>
              <a:pPr defTabSz="914367"/>
              <a:r>
                <a:rPr lang="en-US">
                  <a:solidFill>
                    <a:srgbClr val="000000"/>
                  </a:solidFill>
                  <a:latin typeface="Segoe UI"/>
                  <a:cs typeface="Segoe UI" panose="020B0502040204020203" pitchFamily="34" charset="0"/>
                </a:rPr>
                <a:t>Automatable CI/CD managed services</a:t>
              </a:r>
            </a:p>
          </p:txBody>
        </p:sp>
        <p:pic>
          <p:nvPicPr>
            <p:cNvPr id="56" name="Graphic 55">
              <a:extLst>
                <a:ext uri="{FF2B5EF4-FFF2-40B4-BE49-F238E27FC236}">
                  <a16:creationId xmlns:a16="http://schemas.microsoft.com/office/drawing/2014/main" id="{739FD8E4-5C8B-4759-B204-6EFFB35DCF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21614" y="5097232"/>
              <a:ext cx="731966" cy="731966"/>
            </a:xfrm>
            <a:prstGeom prst="rect">
              <a:avLst/>
            </a:prstGeom>
          </p:spPr>
        </p:pic>
      </p:grpSp>
      <p:sp>
        <p:nvSpPr>
          <p:cNvPr id="88" name="Rectangle 87">
            <a:extLst>
              <a:ext uri="{FF2B5EF4-FFF2-40B4-BE49-F238E27FC236}">
                <a16:creationId xmlns:a16="http://schemas.microsoft.com/office/drawing/2014/main" id="{437525E7-04E3-4FA4-89DF-132B4ABCEA71}"/>
              </a:ext>
            </a:extLst>
          </p:cNvPr>
          <p:cNvSpPr/>
          <p:nvPr/>
        </p:nvSpPr>
        <p:spPr>
          <a:xfrm>
            <a:off x="4255695" y="2034275"/>
            <a:ext cx="3680608" cy="360705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89" name="Rectangle 88">
            <a:extLst>
              <a:ext uri="{FF2B5EF4-FFF2-40B4-BE49-F238E27FC236}">
                <a16:creationId xmlns:a16="http://schemas.microsoft.com/office/drawing/2014/main" id="{CFD77079-C5C2-4BF7-8DB8-EF2CDB456A90}"/>
              </a:ext>
            </a:extLst>
          </p:cNvPr>
          <p:cNvSpPr/>
          <p:nvPr/>
        </p:nvSpPr>
        <p:spPr>
          <a:xfrm>
            <a:off x="8195182" y="2034274"/>
            <a:ext cx="3680608" cy="360705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90" name="Rectangle 89">
            <a:extLst>
              <a:ext uri="{FF2B5EF4-FFF2-40B4-BE49-F238E27FC236}">
                <a16:creationId xmlns:a16="http://schemas.microsoft.com/office/drawing/2014/main" id="{CAA71D02-514B-454E-AAD4-03D67B0F3188}"/>
              </a:ext>
            </a:extLst>
          </p:cNvPr>
          <p:cNvSpPr/>
          <p:nvPr/>
        </p:nvSpPr>
        <p:spPr>
          <a:xfrm>
            <a:off x="4715276" y="4037672"/>
            <a:ext cx="2761448" cy="594566"/>
          </a:xfrm>
          <a:prstGeom prst="rect">
            <a:avLst/>
          </a:prstGeom>
        </p:spPr>
        <p:txBody>
          <a:bodyPr wrap="square">
            <a:spAutoFit/>
          </a:bodyPr>
          <a:lstStyle/>
          <a:p>
            <a:pPr algn="ctr" defTabSz="914192"/>
            <a:r>
              <a:rPr lang="en-US" sz="1600">
                <a:solidFill>
                  <a:srgbClr val="3C3C41"/>
                </a:solidFill>
                <a:latin typeface="Segoe UI"/>
              </a:rPr>
              <a:t>Enable greater visibility, security and governance </a:t>
            </a:r>
          </a:p>
        </p:txBody>
      </p:sp>
      <p:sp>
        <p:nvSpPr>
          <p:cNvPr id="91" name="Rectangle 90">
            <a:extLst>
              <a:ext uri="{FF2B5EF4-FFF2-40B4-BE49-F238E27FC236}">
                <a16:creationId xmlns:a16="http://schemas.microsoft.com/office/drawing/2014/main" id="{F9D5B993-03F6-49A9-B288-2F1A748948F7}"/>
              </a:ext>
            </a:extLst>
          </p:cNvPr>
          <p:cNvSpPr/>
          <p:nvPr/>
        </p:nvSpPr>
        <p:spPr>
          <a:xfrm>
            <a:off x="8611078" y="4044876"/>
            <a:ext cx="2761448" cy="582960"/>
          </a:xfrm>
          <a:prstGeom prst="rect">
            <a:avLst/>
          </a:prstGeom>
        </p:spPr>
        <p:txBody>
          <a:bodyPr wrap="square">
            <a:spAutoFit/>
          </a:bodyPr>
          <a:lstStyle/>
          <a:p>
            <a:pPr algn="ctr" defTabSz="914192"/>
            <a:r>
              <a:rPr lang="en-US" sz="1600">
                <a:solidFill>
                  <a:srgbClr val="3C3C41"/>
                </a:solidFill>
                <a:latin typeface="Segoe UI"/>
              </a:rPr>
              <a:t>Build trust with just-enough and just-in-time access</a:t>
            </a:r>
          </a:p>
        </p:txBody>
      </p:sp>
      <p:pic>
        <p:nvPicPr>
          <p:cNvPr id="92" name="Picture 91">
            <a:extLst>
              <a:ext uri="{FF2B5EF4-FFF2-40B4-BE49-F238E27FC236}">
                <a16:creationId xmlns:a16="http://schemas.microsoft.com/office/drawing/2014/main" id="{9314F62E-0C8D-455A-9597-3EBC280FB7F1}"/>
              </a:ext>
            </a:extLst>
          </p:cNvPr>
          <p:cNvPicPr>
            <a:picLocks noChangeAspect="1"/>
          </p:cNvPicPr>
          <p:nvPr/>
        </p:nvPicPr>
        <p:blipFill>
          <a:blip r:embed="rId7"/>
          <a:stretch>
            <a:fillRect/>
          </a:stretch>
        </p:blipFill>
        <p:spPr>
          <a:xfrm>
            <a:off x="5758691" y="2936189"/>
            <a:ext cx="674617" cy="674617"/>
          </a:xfrm>
          <a:prstGeom prst="rect">
            <a:avLst/>
          </a:prstGeom>
        </p:spPr>
      </p:pic>
      <p:pic>
        <p:nvPicPr>
          <p:cNvPr id="93" name="Picture 92">
            <a:extLst>
              <a:ext uri="{FF2B5EF4-FFF2-40B4-BE49-F238E27FC236}">
                <a16:creationId xmlns:a16="http://schemas.microsoft.com/office/drawing/2014/main" id="{BB7AD572-38F6-4B1F-8647-4F154C108640}"/>
              </a:ext>
            </a:extLst>
          </p:cNvPr>
          <p:cNvPicPr>
            <a:picLocks noChangeAspect="1"/>
          </p:cNvPicPr>
          <p:nvPr/>
        </p:nvPicPr>
        <p:blipFill rotWithShape="1">
          <a:blip r:embed="rId8"/>
          <a:srcRect b="23437"/>
          <a:stretch/>
        </p:blipFill>
        <p:spPr>
          <a:xfrm>
            <a:off x="9684060" y="2794140"/>
            <a:ext cx="615484" cy="794965"/>
          </a:xfrm>
          <a:prstGeom prst="rect">
            <a:avLst/>
          </a:prstGeom>
        </p:spPr>
      </p:pic>
      <p:sp>
        <p:nvSpPr>
          <p:cNvPr id="7" name="Titel 1">
            <a:extLst>
              <a:ext uri="{FF2B5EF4-FFF2-40B4-BE49-F238E27FC236}">
                <a16:creationId xmlns:a16="http://schemas.microsoft.com/office/drawing/2014/main" id="{1AF59DE9-8063-57D6-AC59-7E345110C58E}"/>
              </a:ext>
            </a:extLst>
          </p:cNvPr>
          <p:cNvSpPr>
            <a:spLocks noGrp="1"/>
          </p:cNvSpPr>
          <p:nvPr>
            <p:ph type="title"/>
          </p:nvPr>
        </p:nvSpPr>
        <p:spPr/>
        <p:txBody>
          <a:bodyPr/>
          <a:lstStyle/>
          <a:p>
            <a:r>
              <a:rPr lang="en-US"/>
              <a:t>Azure Lighthouse: Purpose-built for service providers</a:t>
            </a:r>
            <a:endParaRPr lang="de-AT"/>
          </a:p>
        </p:txBody>
      </p:sp>
      <p:sp>
        <p:nvSpPr>
          <p:cNvPr id="10" name="Rectangle 15">
            <a:extLst>
              <a:ext uri="{FF2B5EF4-FFF2-40B4-BE49-F238E27FC236}">
                <a16:creationId xmlns:a16="http://schemas.microsoft.com/office/drawing/2014/main" id="{F217EF2F-0EF9-0923-14F8-2BD329F2B61A}"/>
              </a:ext>
            </a:extLst>
          </p:cNvPr>
          <p:cNvSpPr/>
          <p:nvPr/>
        </p:nvSpPr>
        <p:spPr>
          <a:xfrm>
            <a:off x="410875" y="1379673"/>
            <a:ext cx="11016957" cy="367477"/>
          </a:xfrm>
          <a:prstGeom prst="rect">
            <a:avLst/>
          </a:prstGeom>
        </p:spPr>
        <p:txBody>
          <a:bodyPr wrap="square" lIns="0">
            <a:spAutoFit/>
          </a:bodyPr>
          <a:lstStyle/>
          <a:p>
            <a:pPr defTabSz="914367">
              <a:defRPr/>
            </a:pPr>
            <a:r>
              <a:rPr lang="en-US" sz="1800" kern="0">
                <a:solidFill>
                  <a:srgbClr val="000000"/>
                </a:solidFill>
                <a:latin typeface="Segoe UI"/>
              </a:rPr>
              <a:t>Deliver managed-services with greater automation, security, governance &amp; management at-scale  </a:t>
            </a:r>
          </a:p>
        </p:txBody>
      </p:sp>
    </p:spTree>
    <p:extLst>
      <p:ext uri="{BB962C8B-B14F-4D97-AF65-F5344CB8AC3E}">
        <p14:creationId xmlns:p14="http://schemas.microsoft.com/office/powerpoint/2010/main" val="33110651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67D4EDB7-4073-4A34-A651-60072B2E97D8}"/>
              </a:ext>
            </a:extLst>
          </p:cNvPr>
          <p:cNvGrpSpPr/>
          <p:nvPr/>
        </p:nvGrpSpPr>
        <p:grpSpPr>
          <a:xfrm>
            <a:off x="316208" y="3292112"/>
            <a:ext cx="3680608" cy="1091377"/>
            <a:chOff x="8077661" y="3568340"/>
            <a:chExt cx="3681130" cy="1091531"/>
          </a:xfrm>
        </p:grpSpPr>
        <p:sp>
          <p:nvSpPr>
            <p:cNvPr id="50" name="Rectangle 49">
              <a:extLst>
                <a:ext uri="{FF2B5EF4-FFF2-40B4-BE49-F238E27FC236}">
                  <a16:creationId xmlns:a16="http://schemas.microsoft.com/office/drawing/2014/main" id="{2B60821B-C023-4426-ADAC-E4D264853402}"/>
                </a:ext>
              </a:extLst>
            </p:cNvPr>
            <p:cNvSpPr/>
            <p:nvPr/>
          </p:nvSpPr>
          <p:spPr>
            <a:xfrm>
              <a:off x="8077661" y="356834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51" name="Text Placeholder 1">
              <a:extLst>
                <a:ext uri="{FF2B5EF4-FFF2-40B4-BE49-F238E27FC236}">
                  <a16:creationId xmlns:a16="http://schemas.microsoft.com/office/drawing/2014/main" id="{FFD2864C-A442-49FC-83D1-D84E72CA5BAD}"/>
                </a:ext>
              </a:extLst>
            </p:cNvPr>
            <p:cNvSpPr txBox="1">
              <a:spLocks/>
            </p:cNvSpPr>
            <p:nvPr/>
          </p:nvSpPr>
          <p:spPr>
            <a:xfrm>
              <a:off x="9089109" y="3744773"/>
              <a:ext cx="2618378" cy="738664"/>
            </a:xfrm>
            <a:prstGeom prst="rect">
              <a:avLst/>
            </a:prstGeom>
          </p:spPr>
          <p:txBody>
            <a:bodyPr vert="horz" lIns="91427" tIns="45713" rIns="91427" bIns="45713" rtlCol="0">
              <a:no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Achieve cross-tenant,</a:t>
              </a:r>
              <a:br>
                <a:rPr lang="en-US" sz="1400">
                  <a:solidFill>
                    <a:srgbClr val="000000"/>
                  </a:solidFill>
                  <a:latin typeface="Segoe UI"/>
                </a:rPr>
              </a:br>
              <a:r>
                <a:rPr lang="en-US" sz="1400">
                  <a:solidFill>
                    <a:srgbClr val="000000"/>
                  </a:solidFill>
                  <a:latin typeface="Segoe UI"/>
                </a:rPr>
                <a:t>multi-workspace management with Azure Sentinel</a:t>
              </a:r>
            </a:p>
          </p:txBody>
        </p:sp>
        <p:pic>
          <p:nvPicPr>
            <p:cNvPr id="52" name="Picture 51" descr="A picture containing drawing&#10;&#10;Description automatically generated">
              <a:extLst>
                <a:ext uri="{FF2B5EF4-FFF2-40B4-BE49-F238E27FC236}">
                  <a16:creationId xmlns:a16="http://schemas.microsoft.com/office/drawing/2014/main" id="{3014F27C-6749-4C69-B133-231D16C7F932}"/>
                </a:ext>
              </a:extLst>
            </p:cNvPr>
            <p:cNvPicPr>
              <a:picLocks noChangeAspect="1"/>
            </p:cNvPicPr>
            <p:nvPr/>
          </p:nvPicPr>
          <p:blipFill>
            <a:blip r:embed="rId3"/>
            <a:stretch>
              <a:fillRect/>
            </a:stretch>
          </p:blipFill>
          <p:spPr>
            <a:xfrm>
              <a:off x="8317391" y="3779945"/>
              <a:ext cx="582925" cy="668321"/>
            </a:xfrm>
            <a:prstGeom prst="rect">
              <a:avLst/>
            </a:prstGeom>
          </p:spPr>
        </p:pic>
      </p:grpSp>
      <p:grpSp>
        <p:nvGrpSpPr>
          <p:cNvPr id="53" name="Group 52">
            <a:extLst>
              <a:ext uri="{FF2B5EF4-FFF2-40B4-BE49-F238E27FC236}">
                <a16:creationId xmlns:a16="http://schemas.microsoft.com/office/drawing/2014/main" id="{741C8259-3E34-4F64-8C74-F5D2D2FF28BC}"/>
              </a:ext>
            </a:extLst>
          </p:cNvPr>
          <p:cNvGrpSpPr/>
          <p:nvPr/>
        </p:nvGrpSpPr>
        <p:grpSpPr>
          <a:xfrm>
            <a:off x="316208" y="4549950"/>
            <a:ext cx="3680608" cy="1091377"/>
            <a:chOff x="8077661" y="4917450"/>
            <a:chExt cx="3681130" cy="1091531"/>
          </a:xfrm>
        </p:grpSpPr>
        <p:sp>
          <p:nvSpPr>
            <p:cNvPr id="54" name="Rectangle 53">
              <a:extLst>
                <a:ext uri="{FF2B5EF4-FFF2-40B4-BE49-F238E27FC236}">
                  <a16:creationId xmlns:a16="http://schemas.microsoft.com/office/drawing/2014/main" id="{D49CE0D4-8D94-4C45-AAED-D7C07532EF6E}"/>
                </a:ext>
              </a:extLst>
            </p:cNvPr>
            <p:cNvSpPr/>
            <p:nvPr/>
          </p:nvSpPr>
          <p:spPr>
            <a:xfrm>
              <a:off x="8077661" y="491745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55" name="Text Placeholder 1">
              <a:extLst>
                <a:ext uri="{FF2B5EF4-FFF2-40B4-BE49-F238E27FC236}">
                  <a16:creationId xmlns:a16="http://schemas.microsoft.com/office/drawing/2014/main" id="{5C930B2C-5D91-4FC1-A6B2-722ABB1FCEB3}"/>
                </a:ext>
              </a:extLst>
            </p:cNvPr>
            <p:cNvSpPr txBox="1">
              <a:spLocks/>
            </p:cNvSpPr>
            <p:nvPr/>
          </p:nvSpPr>
          <p:spPr>
            <a:xfrm>
              <a:off x="9089110" y="5093883"/>
              <a:ext cx="2618378" cy="738664"/>
            </a:xfrm>
            <a:prstGeom prst="rect">
              <a:avLst/>
            </a:prstGeom>
          </p:spPr>
          <p:txBody>
            <a:bodyPr vert="horz" lIns="91427" tIns="45713" rIns="91427" bIns="45713" rtlCol="0">
              <a:no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Manage, govern and</a:t>
              </a:r>
              <a:br>
                <a:rPr lang="en-US" sz="1400">
                  <a:solidFill>
                    <a:srgbClr val="000000"/>
                  </a:solidFill>
                  <a:latin typeface="Segoe UI"/>
                </a:rPr>
              </a:br>
              <a:r>
                <a:rPr lang="en-US" sz="1400">
                  <a:solidFill>
                    <a:srgbClr val="000000"/>
                  </a:solidFill>
                  <a:latin typeface="Segoe UI"/>
                </a:rPr>
                <a:t>secure Servers and Kubernetes anywhere with Azure Arc</a:t>
              </a:r>
            </a:p>
          </p:txBody>
        </p:sp>
        <p:pic>
          <p:nvPicPr>
            <p:cNvPr id="56" name="Picture 55">
              <a:extLst>
                <a:ext uri="{FF2B5EF4-FFF2-40B4-BE49-F238E27FC236}">
                  <a16:creationId xmlns:a16="http://schemas.microsoft.com/office/drawing/2014/main" id="{174C4659-4577-4371-A575-001994649212}"/>
                </a:ext>
              </a:extLst>
            </p:cNvPr>
            <p:cNvPicPr>
              <a:picLocks noChangeAspect="1"/>
            </p:cNvPicPr>
            <p:nvPr/>
          </p:nvPicPr>
          <p:blipFill>
            <a:blip r:embed="rId4"/>
            <a:stretch>
              <a:fillRect/>
            </a:stretch>
          </p:blipFill>
          <p:spPr>
            <a:xfrm>
              <a:off x="8280043" y="5161594"/>
              <a:ext cx="805931" cy="603242"/>
            </a:xfrm>
            <a:prstGeom prst="rect">
              <a:avLst/>
            </a:prstGeom>
          </p:spPr>
        </p:pic>
      </p:grpSp>
      <p:grpSp>
        <p:nvGrpSpPr>
          <p:cNvPr id="57" name="Group 56">
            <a:extLst>
              <a:ext uri="{FF2B5EF4-FFF2-40B4-BE49-F238E27FC236}">
                <a16:creationId xmlns:a16="http://schemas.microsoft.com/office/drawing/2014/main" id="{9D2C059C-A43D-4B16-8C2B-668F0700D8EA}"/>
              </a:ext>
            </a:extLst>
          </p:cNvPr>
          <p:cNvGrpSpPr/>
          <p:nvPr/>
        </p:nvGrpSpPr>
        <p:grpSpPr>
          <a:xfrm>
            <a:off x="316208" y="2034274"/>
            <a:ext cx="3680608" cy="1091377"/>
            <a:chOff x="4231620" y="4917450"/>
            <a:chExt cx="3681130" cy="1091531"/>
          </a:xfrm>
        </p:grpSpPr>
        <p:sp>
          <p:nvSpPr>
            <p:cNvPr id="58" name="Rectangle 57">
              <a:extLst>
                <a:ext uri="{FF2B5EF4-FFF2-40B4-BE49-F238E27FC236}">
                  <a16:creationId xmlns:a16="http://schemas.microsoft.com/office/drawing/2014/main" id="{1677B191-3FEF-4726-ACF1-0914DFDDE095}"/>
                </a:ext>
              </a:extLst>
            </p:cNvPr>
            <p:cNvSpPr/>
            <p:nvPr/>
          </p:nvSpPr>
          <p:spPr>
            <a:xfrm>
              <a:off x="4231620" y="491745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59" name="TextBox 58">
              <a:extLst>
                <a:ext uri="{FF2B5EF4-FFF2-40B4-BE49-F238E27FC236}">
                  <a16:creationId xmlns:a16="http://schemas.microsoft.com/office/drawing/2014/main" id="{BBBC63AE-715B-481B-9E30-F393E63B35E2}"/>
                </a:ext>
              </a:extLst>
            </p:cNvPr>
            <p:cNvSpPr txBox="1"/>
            <p:nvPr/>
          </p:nvSpPr>
          <p:spPr>
            <a:xfrm>
              <a:off x="5353562" y="5198521"/>
              <a:ext cx="2438400" cy="529389"/>
            </a:xfrm>
            <a:prstGeom prst="rect">
              <a:avLst/>
            </a:prstGeom>
            <a:noFill/>
          </p:spPr>
          <p:txBody>
            <a:bodyPr wrap="square" rtlCol="0">
              <a:noAutofit/>
            </a:bodyPr>
            <a:lstStyle/>
            <a:p>
              <a:pPr defTabSz="914367"/>
              <a:r>
                <a:rPr lang="en-US">
                  <a:solidFill>
                    <a:srgbClr val="000000"/>
                  </a:solidFill>
                  <a:latin typeface="Segoe UI"/>
                  <a:cs typeface="Segoe UI" panose="020B0502040204020203" pitchFamily="34" charset="0"/>
                </a:rPr>
                <a:t>Automatable CI/CD managed services</a:t>
              </a:r>
            </a:p>
          </p:txBody>
        </p:sp>
        <p:pic>
          <p:nvPicPr>
            <p:cNvPr id="60" name="Graphic 59">
              <a:extLst>
                <a:ext uri="{FF2B5EF4-FFF2-40B4-BE49-F238E27FC236}">
                  <a16:creationId xmlns:a16="http://schemas.microsoft.com/office/drawing/2014/main" id="{11BD4A88-C19C-4826-87FB-A0D0036BF8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21614" y="5097232"/>
              <a:ext cx="731966" cy="731966"/>
            </a:xfrm>
            <a:prstGeom prst="rect">
              <a:avLst/>
            </a:prstGeom>
          </p:spPr>
        </p:pic>
      </p:grpSp>
      <p:grpSp>
        <p:nvGrpSpPr>
          <p:cNvPr id="61" name="Group 60">
            <a:extLst>
              <a:ext uri="{FF2B5EF4-FFF2-40B4-BE49-F238E27FC236}">
                <a16:creationId xmlns:a16="http://schemas.microsoft.com/office/drawing/2014/main" id="{26DA4399-4628-4672-8E06-C5A9CC8032FE}"/>
              </a:ext>
            </a:extLst>
          </p:cNvPr>
          <p:cNvGrpSpPr/>
          <p:nvPr/>
        </p:nvGrpSpPr>
        <p:grpSpPr>
          <a:xfrm>
            <a:off x="4263600" y="3287719"/>
            <a:ext cx="3680608" cy="1091377"/>
            <a:chOff x="412673" y="4917450"/>
            <a:chExt cx="3681130" cy="1091531"/>
          </a:xfrm>
        </p:grpSpPr>
        <p:sp>
          <p:nvSpPr>
            <p:cNvPr id="62" name="Rectangle 61">
              <a:extLst>
                <a:ext uri="{FF2B5EF4-FFF2-40B4-BE49-F238E27FC236}">
                  <a16:creationId xmlns:a16="http://schemas.microsoft.com/office/drawing/2014/main" id="{3CCE9943-9D84-4CA5-A463-FEED93E39C69}"/>
                </a:ext>
              </a:extLst>
            </p:cNvPr>
            <p:cNvSpPr/>
            <p:nvPr/>
          </p:nvSpPr>
          <p:spPr>
            <a:xfrm>
              <a:off x="412673" y="491745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pic>
          <p:nvPicPr>
            <p:cNvPr id="63" name="Picture 62">
              <a:extLst>
                <a:ext uri="{FF2B5EF4-FFF2-40B4-BE49-F238E27FC236}">
                  <a16:creationId xmlns:a16="http://schemas.microsoft.com/office/drawing/2014/main" id="{F5591564-6A8D-474F-92E9-9B38FAA4DA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7165" y="5057907"/>
              <a:ext cx="826687" cy="826687"/>
            </a:xfrm>
            <a:prstGeom prst="rect">
              <a:avLst/>
            </a:prstGeom>
          </p:spPr>
        </p:pic>
        <p:sp>
          <p:nvSpPr>
            <p:cNvPr id="64" name="TextBox 63">
              <a:extLst>
                <a:ext uri="{FF2B5EF4-FFF2-40B4-BE49-F238E27FC236}">
                  <a16:creationId xmlns:a16="http://schemas.microsoft.com/office/drawing/2014/main" id="{9DA414C6-6B58-4114-B39C-188ECC129F9C}"/>
                </a:ext>
              </a:extLst>
            </p:cNvPr>
            <p:cNvSpPr txBox="1"/>
            <p:nvPr/>
          </p:nvSpPr>
          <p:spPr>
            <a:xfrm>
              <a:off x="1539627" y="5198521"/>
              <a:ext cx="2438400" cy="529389"/>
            </a:xfrm>
            <a:prstGeom prst="rect">
              <a:avLst/>
            </a:prstGeom>
            <a:noFill/>
          </p:spPr>
          <p:txBody>
            <a:bodyPr wrap="square" rtlCol="0">
              <a:noAutofit/>
            </a:bodyPr>
            <a:lstStyle/>
            <a:p>
              <a:pPr defTabSz="914367"/>
              <a:r>
                <a:rPr lang="en-US">
                  <a:solidFill>
                    <a:srgbClr val="000000"/>
                  </a:solidFill>
                  <a:latin typeface="Segoe UI"/>
                  <a:cs typeface="Segoe UI" panose="020B0502040204020203" pitchFamily="34" charset="0"/>
                </a:rPr>
                <a:t>Native, unified management solution</a:t>
              </a:r>
            </a:p>
          </p:txBody>
        </p:sp>
      </p:grpSp>
      <p:grpSp>
        <p:nvGrpSpPr>
          <p:cNvPr id="65" name="Group 64">
            <a:extLst>
              <a:ext uri="{FF2B5EF4-FFF2-40B4-BE49-F238E27FC236}">
                <a16:creationId xmlns:a16="http://schemas.microsoft.com/office/drawing/2014/main" id="{D8F615A8-DF39-43C4-878E-65FC6B40E41D}"/>
              </a:ext>
            </a:extLst>
          </p:cNvPr>
          <p:cNvGrpSpPr/>
          <p:nvPr/>
        </p:nvGrpSpPr>
        <p:grpSpPr>
          <a:xfrm>
            <a:off x="4263600" y="2029882"/>
            <a:ext cx="3680608" cy="1091377"/>
            <a:chOff x="412673" y="3568340"/>
            <a:chExt cx="3681130" cy="1091531"/>
          </a:xfrm>
        </p:grpSpPr>
        <p:sp>
          <p:nvSpPr>
            <p:cNvPr id="66" name="Rectangle 65">
              <a:extLst>
                <a:ext uri="{FF2B5EF4-FFF2-40B4-BE49-F238E27FC236}">
                  <a16:creationId xmlns:a16="http://schemas.microsoft.com/office/drawing/2014/main" id="{9C89AC71-51D0-4D2B-97DD-7B4E7E6B30DF}"/>
                </a:ext>
              </a:extLst>
            </p:cNvPr>
            <p:cNvSpPr/>
            <p:nvPr/>
          </p:nvSpPr>
          <p:spPr>
            <a:xfrm>
              <a:off x="412673" y="356834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67" name="Text Placeholder 1">
              <a:extLst>
                <a:ext uri="{FF2B5EF4-FFF2-40B4-BE49-F238E27FC236}">
                  <a16:creationId xmlns:a16="http://schemas.microsoft.com/office/drawing/2014/main" id="{7F2146BB-C42F-4E4C-A682-ED1E057C5406}"/>
                </a:ext>
              </a:extLst>
            </p:cNvPr>
            <p:cNvSpPr txBox="1">
              <a:spLocks/>
            </p:cNvSpPr>
            <p:nvPr/>
          </p:nvSpPr>
          <p:spPr>
            <a:xfrm>
              <a:off x="1528207" y="3812484"/>
              <a:ext cx="2496897" cy="603242"/>
            </a:xfrm>
            <a:prstGeom prst="rect">
              <a:avLst/>
            </a:prstGeom>
          </p:spPr>
          <p:txBody>
            <a:bodyPr vert="horz" lIns="91427" tIns="45713" rIns="91427" bIns="45713" rtlCol="0">
              <a:norm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Customer maintains full transparency and control</a:t>
              </a:r>
            </a:p>
          </p:txBody>
        </p:sp>
        <p:pic>
          <p:nvPicPr>
            <p:cNvPr id="68" name="Picture 67">
              <a:extLst>
                <a:ext uri="{FF2B5EF4-FFF2-40B4-BE49-F238E27FC236}">
                  <a16:creationId xmlns:a16="http://schemas.microsoft.com/office/drawing/2014/main" id="{2155E374-C19C-4B77-BD92-615A74A89D99}"/>
                </a:ext>
              </a:extLst>
            </p:cNvPr>
            <p:cNvPicPr>
              <a:picLocks noChangeAspect="1"/>
            </p:cNvPicPr>
            <p:nvPr/>
          </p:nvPicPr>
          <p:blipFill>
            <a:blip r:embed="rId8"/>
            <a:stretch>
              <a:fillRect/>
            </a:stretch>
          </p:blipFill>
          <p:spPr>
            <a:xfrm>
              <a:off x="687953" y="3804564"/>
              <a:ext cx="674712" cy="674712"/>
            </a:xfrm>
            <a:prstGeom prst="rect">
              <a:avLst/>
            </a:prstGeom>
          </p:spPr>
        </p:pic>
      </p:grpSp>
      <p:grpSp>
        <p:nvGrpSpPr>
          <p:cNvPr id="69" name="Group 68">
            <a:extLst>
              <a:ext uri="{FF2B5EF4-FFF2-40B4-BE49-F238E27FC236}">
                <a16:creationId xmlns:a16="http://schemas.microsoft.com/office/drawing/2014/main" id="{052EC11A-F0E0-49D6-BBAD-F0593788D63D}"/>
              </a:ext>
            </a:extLst>
          </p:cNvPr>
          <p:cNvGrpSpPr/>
          <p:nvPr/>
        </p:nvGrpSpPr>
        <p:grpSpPr>
          <a:xfrm>
            <a:off x="4236512" y="4550399"/>
            <a:ext cx="3707697" cy="1091377"/>
            <a:chOff x="4231620" y="3568340"/>
            <a:chExt cx="3708223" cy="1091531"/>
          </a:xfrm>
        </p:grpSpPr>
        <p:sp>
          <p:nvSpPr>
            <p:cNvPr id="70" name="Rectangle 69">
              <a:extLst>
                <a:ext uri="{FF2B5EF4-FFF2-40B4-BE49-F238E27FC236}">
                  <a16:creationId xmlns:a16="http://schemas.microsoft.com/office/drawing/2014/main" id="{E10F5DAF-7617-4428-A47F-8BF76F2F2F08}"/>
                </a:ext>
              </a:extLst>
            </p:cNvPr>
            <p:cNvSpPr/>
            <p:nvPr/>
          </p:nvSpPr>
          <p:spPr>
            <a:xfrm>
              <a:off x="4231620" y="356834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71" name="Text Placeholder 1">
              <a:extLst>
                <a:ext uri="{FF2B5EF4-FFF2-40B4-BE49-F238E27FC236}">
                  <a16:creationId xmlns:a16="http://schemas.microsoft.com/office/drawing/2014/main" id="{248ABA1F-FE2D-4ACC-ADFA-323B673892EC}"/>
                </a:ext>
              </a:extLst>
            </p:cNvPr>
            <p:cNvSpPr txBox="1">
              <a:spLocks/>
            </p:cNvSpPr>
            <p:nvPr/>
          </p:nvSpPr>
          <p:spPr>
            <a:xfrm>
              <a:off x="5321465" y="3812484"/>
              <a:ext cx="2618378" cy="603242"/>
            </a:xfrm>
            <a:prstGeom prst="rect">
              <a:avLst/>
            </a:prstGeom>
          </p:spPr>
          <p:txBody>
            <a:bodyPr vert="horz" lIns="91427" tIns="45713" rIns="91427" bIns="45713" rtlCol="0">
              <a:norm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Consistent across all </a:t>
              </a:r>
              <a:br>
                <a:rPr lang="en-US" sz="1400">
                  <a:solidFill>
                    <a:srgbClr val="000000"/>
                  </a:solidFill>
                  <a:latin typeface="Segoe UI"/>
                </a:rPr>
              </a:br>
              <a:r>
                <a:rPr lang="en-US" sz="1400">
                  <a:solidFill>
                    <a:srgbClr val="000000"/>
                  </a:solidFill>
                  <a:latin typeface="Segoe UI"/>
                </a:rPr>
                <a:t>licensing models – CSP, EA</a:t>
              </a:r>
            </a:p>
          </p:txBody>
        </p:sp>
        <p:pic>
          <p:nvPicPr>
            <p:cNvPr id="72" name="Picture 71">
              <a:extLst>
                <a:ext uri="{FF2B5EF4-FFF2-40B4-BE49-F238E27FC236}">
                  <a16:creationId xmlns:a16="http://schemas.microsoft.com/office/drawing/2014/main" id="{56FADEDB-CEE8-486C-98DE-899623EBDB1B}"/>
                </a:ext>
              </a:extLst>
            </p:cNvPr>
            <p:cNvPicPr>
              <a:picLocks noChangeAspect="1"/>
            </p:cNvPicPr>
            <p:nvPr/>
          </p:nvPicPr>
          <p:blipFill>
            <a:blip r:embed="rId9"/>
            <a:stretch>
              <a:fillRect/>
            </a:stretch>
          </p:blipFill>
          <p:spPr>
            <a:xfrm>
              <a:off x="4485389" y="3797590"/>
              <a:ext cx="633030" cy="633030"/>
            </a:xfrm>
            <a:prstGeom prst="rect">
              <a:avLst/>
            </a:prstGeom>
          </p:spPr>
        </p:pic>
      </p:grpSp>
      <p:sp>
        <p:nvSpPr>
          <p:cNvPr id="88" name="Rectangle 87">
            <a:extLst>
              <a:ext uri="{FF2B5EF4-FFF2-40B4-BE49-F238E27FC236}">
                <a16:creationId xmlns:a16="http://schemas.microsoft.com/office/drawing/2014/main" id="{53E80A16-5182-4B06-846F-6D14FAD3AB7E}"/>
              </a:ext>
            </a:extLst>
          </p:cNvPr>
          <p:cNvSpPr/>
          <p:nvPr/>
        </p:nvSpPr>
        <p:spPr>
          <a:xfrm>
            <a:off x="8195182" y="2034274"/>
            <a:ext cx="3680608" cy="360705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89" name="Rectangle 88">
            <a:extLst>
              <a:ext uri="{FF2B5EF4-FFF2-40B4-BE49-F238E27FC236}">
                <a16:creationId xmlns:a16="http://schemas.microsoft.com/office/drawing/2014/main" id="{B523EA52-C521-4302-BCE3-4AA00DEC12CA}"/>
              </a:ext>
            </a:extLst>
          </p:cNvPr>
          <p:cNvSpPr/>
          <p:nvPr/>
        </p:nvSpPr>
        <p:spPr>
          <a:xfrm>
            <a:off x="8611078" y="4044876"/>
            <a:ext cx="2761448" cy="582960"/>
          </a:xfrm>
          <a:prstGeom prst="rect">
            <a:avLst/>
          </a:prstGeom>
        </p:spPr>
        <p:txBody>
          <a:bodyPr wrap="square">
            <a:spAutoFit/>
          </a:bodyPr>
          <a:lstStyle/>
          <a:p>
            <a:pPr algn="ctr" defTabSz="914192"/>
            <a:r>
              <a:rPr lang="en-US" sz="1600">
                <a:solidFill>
                  <a:srgbClr val="3C3C41"/>
                </a:solidFill>
                <a:latin typeface="Segoe UI"/>
              </a:rPr>
              <a:t>Build trust with just-enough and just-in-time access</a:t>
            </a:r>
          </a:p>
        </p:txBody>
      </p:sp>
      <p:pic>
        <p:nvPicPr>
          <p:cNvPr id="90" name="Picture 89">
            <a:extLst>
              <a:ext uri="{FF2B5EF4-FFF2-40B4-BE49-F238E27FC236}">
                <a16:creationId xmlns:a16="http://schemas.microsoft.com/office/drawing/2014/main" id="{D13E0D3B-8926-4DB0-8D7D-70EF2060388D}"/>
              </a:ext>
            </a:extLst>
          </p:cNvPr>
          <p:cNvPicPr>
            <a:picLocks noChangeAspect="1"/>
          </p:cNvPicPr>
          <p:nvPr/>
        </p:nvPicPr>
        <p:blipFill rotWithShape="1">
          <a:blip r:embed="rId10"/>
          <a:srcRect b="23437"/>
          <a:stretch/>
        </p:blipFill>
        <p:spPr>
          <a:xfrm>
            <a:off x="9684060" y="2794140"/>
            <a:ext cx="615484" cy="794965"/>
          </a:xfrm>
          <a:prstGeom prst="rect">
            <a:avLst/>
          </a:prstGeom>
        </p:spPr>
      </p:pic>
      <p:sp>
        <p:nvSpPr>
          <p:cNvPr id="13" name="Titel 1">
            <a:extLst>
              <a:ext uri="{FF2B5EF4-FFF2-40B4-BE49-F238E27FC236}">
                <a16:creationId xmlns:a16="http://schemas.microsoft.com/office/drawing/2014/main" id="{E306AEEC-7A7A-855D-F798-941D34129C68}"/>
              </a:ext>
            </a:extLst>
          </p:cNvPr>
          <p:cNvSpPr txBox="1">
            <a:spLocks noGrp="1"/>
          </p:cNvSpPr>
          <p:nvPr>
            <p:ph type="title"/>
          </p:nvPr>
        </p:nvSpPr>
        <p:spPr>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a:lstStyle>
          <a:p>
            <a:r>
              <a:rPr lang="en-US"/>
              <a:t>Azure Lighthouse: Purpose-built for service providers</a:t>
            </a:r>
          </a:p>
        </p:txBody>
      </p:sp>
      <p:sp>
        <p:nvSpPr>
          <p:cNvPr id="17" name="Rectangle 15">
            <a:extLst>
              <a:ext uri="{FF2B5EF4-FFF2-40B4-BE49-F238E27FC236}">
                <a16:creationId xmlns:a16="http://schemas.microsoft.com/office/drawing/2014/main" id="{B90551A6-4AD8-066A-E41D-4970E554EA45}"/>
              </a:ext>
            </a:extLst>
          </p:cNvPr>
          <p:cNvSpPr/>
          <p:nvPr/>
        </p:nvSpPr>
        <p:spPr>
          <a:xfrm>
            <a:off x="410875" y="1379673"/>
            <a:ext cx="11016957" cy="367477"/>
          </a:xfrm>
          <a:prstGeom prst="rect">
            <a:avLst/>
          </a:prstGeom>
        </p:spPr>
        <p:txBody>
          <a:bodyPr wrap="square" lIns="0">
            <a:spAutoFit/>
          </a:bodyPr>
          <a:lstStyle/>
          <a:p>
            <a:pPr defTabSz="914367">
              <a:defRPr/>
            </a:pPr>
            <a:r>
              <a:rPr lang="en-US" sz="1800" kern="0">
                <a:solidFill>
                  <a:srgbClr val="000000"/>
                </a:solidFill>
                <a:latin typeface="Segoe UI"/>
              </a:rPr>
              <a:t>Deliver managed-services with greater automation, security, governance &amp; management at-scale  </a:t>
            </a:r>
          </a:p>
        </p:txBody>
      </p:sp>
    </p:spTree>
    <p:extLst>
      <p:ext uri="{BB962C8B-B14F-4D97-AF65-F5344CB8AC3E}">
        <p14:creationId xmlns:p14="http://schemas.microsoft.com/office/powerpoint/2010/main" val="494055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BFC6C07-1F75-4531-AD56-703375998E44}"/>
              </a:ext>
            </a:extLst>
          </p:cNvPr>
          <p:cNvGrpSpPr/>
          <p:nvPr/>
        </p:nvGrpSpPr>
        <p:grpSpPr>
          <a:xfrm>
            <a:off x="316208" y="3292112"/>
            <a:ext cx="3680608" cy="1091377"/>
            <a:chOff x="8077661" y="3568340"/>
            <a:chExt cx="3681130" cy="1091531"/>
          </a:xfrm>
        </p:grpSpPr>
        <p:sp>
          <p:nvSpPr>
            <p:cNvPr id="31" name="Rectangle 30">
              <a:extLst>
                <a:ext uri="{FF2B5EF4-FFF2-40B4-BE49-F238E27FC236}">
                  <a16:creationId xmlns:a16="http://schemas.microsoft.com/office/drawing/2014/main" id="{812A1F4B-12CD-4624-8E6E-5AAF47B11602}"/>
                </a:ext>
              </a:extLst>
            </p:cNvPr>
            <p:cNvSpPr/>
            <p:nvPr/>
          </p:nvSpPr>
          <p:spPr>
            <a:xfrm>
              <a:off x="8077661" y="356834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35" name="Text Placeholder 1">
              <a:extLst>
                <a:ext uri="{FF2B5EF4-FFF2-40B4-BE49-F238E27FC236}">
                  <a16:creationId xmlns:a16="http://schemas.microsoft.com/office/drawing/2014/main" id="{933538D0-46C6-41D4-9AD3-128D5B6541D6}"/>
                </a:ext>
              </a:extLst>
            </p:cNvPr>
            <p:cNvSpPr txBox="1">
              <a:spLocks/>
            </p:cNvSpPr>
            <p:nvPr/>
          </p:nvSpPr>
          <p:spPr>
            <a:xfrm>
              <a:off x="9089109" y="3744773"/>
              <a:ext cx="2618378" cy="738664"/>
            </a:xfrm>
            <a:prstGeom prst="rect">
              <a:avLst/>
            </a:prstGeom>
          </p:spPr>
          <p:txBody>
            <a:bodyPr vert="horz" lIns="91427" tIns="45713" rIns="91427" bIns="45713" rtlCol="0">
              <a:no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Achieve cross-tenant,</a:t>
              </a:r>
              <a:br>
                <a:rPr lang="en-US" sz="1400">
                  <a:solidFill>
                    <a:srgbClr val="000000"/>
                  </a:solidFill>
                  <a:latin typeface="Segoe UI"/>
                </a:rPr>
              </a:br>
              <a:r>
                <a:rPr lang="en-US" sz="1400">
                  <a:solidFill>
                    <a:srgbClr val="000000"/>
                  </a:solidFill>
                  <a:latin typeface="Segoe UI"/>
                </a:rPr>
                <a:t>multi-workspace management with Azure Sentinel</a:t>
              </a:r>
            </a:p>
          </p:txBody>
        </p:sp>
        <p:pic>
          <p:nvPicPr>
            <p:cNvPr id="36" name="Picture 35" descr="A picture containing drawing&#10;&#10;Description automatically generated">
              <a:extLst>
                <a:ext uri="{FF2B5EF4-FFF2-40B4-BE49-F238E27FC236}">
                  <a16:creationId xmlns:a16="http://schemas.microsoft.com/office/drawing/2014/main" id="{9E97D0CC-9F47-4D00-A1A2-770033105B07}"/>
                </a:ext>
              </a:extLst>
            </p:cNvPr>
            <p:cNvPicPr>
              <a:picLocks noChangeAspect="1"/>
            </p:cNvPicPr>
            <p:nvPr/>
          </p:nvPicPr>
          <p:blipFill>
            <a:blip r:embed="rId3"/>
            <a:stretch>
              <a:fillRect/>
            </a:stretch>
          </p:blipFill>
          <p:spPr>
            <a:xfrm>
              <a:off x="8317391" y="3779945"/>
              <a:ext cx="582925" cy="668321"/>
            </a:xfrm>
            <a:prstGeom prst="rect">
              <a:avLst/>
            </a:prstGeom>
          </p:spPr>
        </p:pic>
      </p:grpSp>
      <p:grpSp>
        <p:nvGrpSpPr>
          <p:cNvPr id="37" name="Group 36">
            <a:extLst>
              <a:ext uri="{FF2B5EF4-FFF2-40B4-BE49-F238E27FC236}">
                <a16:creationId xmlns:a16="http://schemas.microsoft.com/office/drawing/2014/main" id="{4DF0A345-56CF-487B-B047-AA110C83A9A4}"/>
              </a:ext>
            </a:extLst>
          </p:cNvPr>
          <p:cNvGrpSpPr/>
          <p:nvPr/>
        </p:nvGrpSpPr>
        <p:grpSpPr>
          <a:xfrm>
            <a:off x="316208" y="4549950"/>
            <a:ext cx="3680608" cy="1091377"/>
            <a:chOff x="8077661" y="4917450"/>
            <a:chExt cx="3681130" cy="1091531"/>
          </a:xfrm>
        </p:grpSpPr>
        <p:sp>
          <p:nvSpPr>
            <p:cNvPr id="38" name="Rectangle 37">
              <a:extLst>
                <a:ext uri="{FF2B5EF4-FFF2-40B4-BE49-F238E27FC236}">
                  <a16:creationId xmlns:a16="http://schemas.microsoft.com/office/drawing/2014/main" id="{863A918D-49A1-40C9-A192-B2A4ED14F585}"/>
                </a:ext>
              </a:extLst>
            </p:cNvPr>
            <p:cNvSpPr/>
            <p:nvPr/>
          </p:nvSpPr>
          <p:spPr>
            <a:xfrm>
              <a:off x="8077661" y="491745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39" name="Text Placeholder 1">
              <a:extLst>
                <a:ext uri="{FF2B5EF4-FFF2-40B4-BE49-F238E27FC236}">
                  <a16:creationId xmlns:a16="http://schemas.microsoft.com/office/drawing/2014/main" id="{28B931BC-4C1A-46D4-807E-5075D708B674}"/>
                </a:ext>
              </a:extLst>
            </p:cNvPr>
            <p:cNvSpPr txBox="1">
              <a:spLocks/>
            </p:cNvSpPr>
            <p:nvPr/>
          </p:nvSpPr>
          <p:spPr>
            <a:xfrm>
              <a:off x="9089110" y="5093883"/>
              <a:ext cx="2618378" cy="738664"/>
            </a:xfrm>
            <a:prstGeom prst="rect">
              <a:avLst/>
            </a:prstGeom>
          </p:spPr>
          <p:txBody>
            <a:bodyPr vert="horz" lIns="91427" tIns="45713" rIns="91427" bIns="45713" rtlCol="0">
              <a:no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Manage, govern and</a:t>
              </a:r>
              <a:br>
                <a:rPr lang="en-US" sz="1400">
                  <a:solidFill>
                    <a:srgbClr val="000000"/>
                  </a:solidFill>
                  <a:latin typeface="Segoe UI"/>
                </a:rPr>
              </a:br>
              <a:r>
                <a:rPr lang="en-US" sz="1400">
                  <a:solidFill>
                    <a:srgbClr val="000000"/>
                  </a:solidFill>
                  <a:latin typeface="Segoe UI"/>
                </a:rPr>
                <a:t>secure Servers and Kubernetes anywhere with Azure Arc</a:t>
              </a:r>
            </a:p>
          </p:txBody>
        </p:sp>
        <p:pic>
          <p:nvPicPr>
            <p:cNvPr id="40" name="Picture 39">
              <a:extLst>
                <a:ext uri="{FF2B5EF4-FFF2-40B4-BE49-F238E27FC236}">
                  <a16:creationId xmlns:a16="http://schemas.microsoft.com/office/drawing/2014/main" id="{CB61AA75-AC3A-450E-AD21-1E6BFD99DEA9}"/>
                </a:ext>
              </a:extLst>
            </p:cNvPr>
            <p:cNvPicPr>
              <a:picLocks noChangeAspect="1"/>
            </p:cNvPicPr>
            <p:nvPr/>
          </p:nvPicPr>
          <p:blipFill>
            <a:blip r:embed="rId4"/>
            <a:stretch>
              <a:fillRect/>
            </a:stretch>
          </p:blipFill>
          <p:spPr>
            <a:xfrm>
              <a:off x="8280043" y="5161594"/>
              <a:ext cx="805931" cy="603242"/>
            </a:xfrm>
            <a:prstGeom prst="rect">
              <a:avLst/>
            </a:prstGeom>
          </p:spPr>
        </p:pic>
      </p:grpSp>
      <p:grpSp>
        <p:nvGrpSpPr>
          <p:cNvPr id="41" name="Group 40">
            <a:extLst>
              <a:ext uri="{FF2B5EF4-FFF2-40B4-BE49-F238E27FC236}">
                <a16:creationId xmlns:a16="http://schemas.microsoft.com/office/drawing/2014/main" id="{C28DF48B-72FD-40EA-8C53-6B2AB25335EE}"/>
              </a:ext>
            </a:extLst>
          </p:cNvPr>
          <p:cNvGrpSpPr/>
          <p:nvPr/>
        </p:nvGrpSpPr>
        <p:grpSpPr>
          <a:xfrm>
            <a:off x="316208" y="2034274"/>
            <a:ext cx="3680608" cy="1091377"/>
            <a:chOff x="4231620" y="4917450"/>
            <a:chExt cx="3681130" cy="1091531"/>
          </a:xfrm>
        </p:grpSpPr>
        <p:sp>
          <p:nvSpPr>
            <p:cNvPr id="42" name="Rectangle 41">
              <a:extLst>
                <a:ext uri="{FF2B5EF4-FFF2-40B4-BE49-F238E27FC236}">
                  <a16:creationId xmlns:a16="http://schemas.microsoft.com/office/drawing/2014/main" id="{1F905296-F1AD-4564-B547-36DE5A049557}"/>
                </a:ext>
              </a:extLst>
            </p:cNvPr>
            <p:cNvSpPr/>
            <p:nvPr/>
          </p:nvSpPr>
          <p:spPr>
            <a:xfrm>
              <a:off x="4231620" y="491745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43" name="TextBox 42">
              <a:extLst>
                <a:ext uri="{FF2B5EF4-FFF2-40B4-BE49-F238E27FC236}">
                  <a16:creationId xmlns:a16="http://schemas.microsoft.com/office/drawing/2014/main" id="{A71D32E5-4EC9-4691-8339-D72FAF7A44CC}"/>
                </a:ext>
              </a:extLst>
            </p:cNvPr>
            <p:cNvSpPr txBox="1"/>
            <p:nvPr/>
          </p:nvSpPr>
          <p:spPr>
            <a:xfrm>
              <a:off x="5353562" y="5198521"/>
              <a:ext cx="2438400" cy="529389"/>
            </a:xfrm>
            <a:prstGeom prst="rect">
              <a:avLst/>
            </a:prstGeom>
            <a:noFill/>
          </p:spPr>
          <p:txBody>
            <a:bodyPr wrap="square" rtlCol="0">
              <a:noAutofit/>
            </a:bodyPr>
            <a:lstStyle/>
            <a:p>
              <a:pPr defTabSz="914367"/>
              <a:r>
                <a:rPr lang="en-US">
                  <a:solidFill>
                    <a:srgbClr val="000000"/>
                  </a:solidFill>
                  <a:latin typeface="Segoe UI"/>
                  <a:cs typeface="Segoe UI" panose="020B0502040204020203" pitchFamily="34" charset="0"/>
                </a:rPr>
                <a:t>Automatable CI/CD managed services</a:t>
              </a:r>
            </a:p>
          </p:txBody>
        </p:sp>
        <p:pic>
          <p:nvPicPr>
            <p:cNvPr id="44" name="Graphic 43">
              <a:extLst>
                <a:ext uri="{FF2B5EF4-FFF2-40B4-BE49-F238E27FC236}">
                  <a16:creationId xmlns:a16="http://schemas.microsoft.com/office/drawing/2014/main" id="{9549451F-6CDA-4D21-802C-6CD9454EC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21614" y="5097232"/>
              <a:ext cx="731966" cy="731966"/>
            </a:xfrm>
            <a:prstGeom prst="rect">
              <a:avLst/>
            </a:prstGeom>
          </p:spPr>
        </p:pic>
      </p:grpSp>
      <p:grpSp>
        <p:nvGrpSpPr>
          <p:cNvPr id="22" name="Group 21">
            <a:extLst>
              <a:ext uri="{FF2B5EF4-FFF2-40B4-BE49-F238E27FC236}">
                <a16:creationId xmlns:a16="http://schemas.microsoft.com/office/drawing/2014/main" id="{D5A91553-CADE-4373-8611-FF98F8AB1F4C}"/>
              </a:ext>
            </a:extLst>
          </p:cNvPr>
          <p:cNvGrpSpPr/>
          <p:nvPr/>
        </p:nvGrpSpPr>
        <p:grpSpPr>
          <a:xfrm>
            <a:off x="4263600" y="3287719"/>
            <a:ext cx="3680608" cy="1091377"/>
            <a:chOff x="412673" y="4917450"/>
            <a:chExt cx="3681130" cy="1091531"/>
          </a:xfrm>
        </p:grpSpPr>
        <p:sp>
          <p:nvSpPr>
            <p:cNvPr id="23" name="Rectangle 22">
              <a:extLst>
                <a:ext uri="{FF2B5EF4-FFF2-40B4-BE49-F238E27FC236}">
                  <a16:creationId xmlns:a16="http://schemas.microsoft.com/office/drawing/2014/main" id="{30869D4E-40F0-4037-BA48-29C4A8232C95}"/>
                </a:ext>
              </a:extLst>
            </p:cNvPr>
            <p:cNvSpPr/>
            <p:nvPr/>
          </p:nvSpPr>
          <p:spPr>
            <a:xfrm>
              <a:off x="412673" y="491745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pic>
          <p:nvPicPr>
            <p:cNvPr id="24" name="Picture 23">
              <a:extLst>
                <a:ext uri="{FF2B5EF4-FFF2-40B4-BE49-F238E27FC236}">
                  <a16:creationId xmlns:a16="http://schemas.microsoft.com/office/drawing/2014/main" id="{23632111-A721-4832-A06F-BE8C8E0BBC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7165" y="5057907"/>
              <a:ext cx="826687" cy="826687"/>
            </a:xfrm>
            <a:prstGeom prst="rect">
              <a:avLst/>
            </a:prstGeom>
          </p:spPr>
        </p:pic>
        <p:sp>
          <p:nvSpPr>
            <p:cNvPr id="25" name="TextBox 24">
              <a:extLst>
                <a:ext uri="{FF2B5EF4-FFF2-40B4-BE49-F238E27FC236}">
                  <a16:creationId xmlns:a16="http://schemas.microsoft.com/office/drawing/2014/main" id="{6FC48E84-54FD-4E22-8BA0-5783AC0EE0AF}"/>
                </a:ext>
              </a:extLst>
            </p:cNvPr>
            <p:cNvSpPr txBox="1"/>
            <p:nvPr/>
          </p:nvSpPr>
          <p:spPr>
            <a:xfrm>
              <a:off x="1539627" y="5198521"/>
              <a:ext cx="2438400" cy="529389"/>
            </a:xfrm>
            <a:prstGeom prst="rect">
              <a:avLst/>
            </a:prstGeom>
            <a:noFill/>
          </p:spPr>
          <p:txBody>
            <a:bodyPr wrap="square" rtlCol="0">
              <a:noAutofit/>
            </a:bodyPr>
            <a:lstStyle/>
            <a:p>
              <a:pPr defTabSz="914367"/>
              <a:r>
                <a:rPr lang="en-US">
                  <a:solidFill>
                    <a:srgbClr val="000000"/>
                  </a:solidFill>
                  <a:latin typeface="Segoe UI"/>
                  <a:cs typeface="Segoe UI" panose="020B0502040204020203" pitchFamily="34" charset="0"/>
                </a:rPr>
                <a:t>Native, unified management solution</a:t>
              </a:r>
            </a:p>
          </p:txBody>
        </p:sp>
      </p:grpSp>
      <p:grpSp>
        <p:nvGrpSpPr>
          <p:cNvPr id="26" name="Group 25">
            <a:extLst>
              <a:ext uri="{FF2B5EF4-FFF2-40B4-BE49-F238E27FC236}">
                <a16:creationId xmlns:a16="http://schemas.microsoft.com/office/drawing/2014/main" id="{76B6AAA2-FE47-4D3E-B275-FE79D556B7B9}"/>
              </a:ext>
            </a:extLst>
          </p:cNvPr>
          <p:cNvGrpSpPr/>
          <p:nvPr/>
        </p:nvGrpSpPr>
        <p:grpSpPr>
          <a:xfrm>
            <a:off x="4263600" y="2029882"/>
            <a:ext cx="3680608" cy="1091377"/>
            <a:chOff x="412673" y="3568340"/>
            <a:chExt cx="3681130" cy="1091531"/>
          </a:xfrm>
        </p:grpSpPr>
        <p:sp>
          <p:nvSpPr>
            <p:cNvPr id="27" name="Rectangle 26">
              <a:extLst>
                <a:ext uri="{FF2B5EF4-FFF2-40B4-BE49-F238E27FC236}">
                  <a16:creationId xmlns:a16="http://schemas.microsoft.com/office/drawing/2014/main" id="{79EDEB3A-80B5-4B4B-A42A-4012B777F4F4}"/>
                </a:ext>
              </a:extLst>
            </p:cNvPr>
            <p:cNvSpPr/>
            <p:nvPr/>
          </p:nvSpPr>
          <p:spPr>
            <a:xfrm>
              <a:off x="412673" y="356834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29" name="Text Placeholder 1">
              <a:extLst>
                <a:ext uri="{FF2B5EF4-FFF2-40B4-BE49-F238E27FC236}">
                  <a16:creationId xmlns:a16="http://schemas.microsoft.com/office/drawing/2014/main" id="{5C4F094D-0E09-4CDD-AC31-8DC9BFF2B5EB}"/>
                </a:ext>
              </a:extLst>
            </p:cNvPr>
            <p:cNvSpPr txBox="1">
              <a:spLocks/>
            </p:cNvSpPr>
            <p:nvPr/>
          </p:nvSpPr>
          <p:spPr>
            <a:xfrm>
              <a:off x="1528207" y="3812484"/>
              <a:ext cx="2496897" cy="603242"/>
            </a:xfrm>
            <a:prstGeom prst="rect">
              <a:avLst/>
            </a:prstGeom>
          </p:spPr>
          <p:txBody>
            <a:bodyPr vert="horz" lIns="91427" tIns="45713" rIns="91427" bIns="45713" rtlCol="0">
              <a:norm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Customer maintains full transparency and control</a:t>
              </a:r>
            </a:p>
          </p:txBody>
        </p:sp>
        <p:pic>
          <p:nvPicPr>
            <p:cNvPr id="33" name="Picture 32">
              <a:extLst>
                <a:ext uri="{FF2B5EF4-FFF2-40B4-BE49-F238E27FC236}">
                  <a16:creationId xmlns:a16="http://schemas.microsoft.com/office/drawing/2014/main" id="{BA98C2A4-B928-4969-A03F-C43A35921A3B}"/>
                </a:ext>
              </a:extLst>
            </p:cNvPr>
            <p:cNvPicPr>
              <a:picLocks noChangeAspect="1"/>
            </p:cNvPicPr>
            <p:nvPr/>
          </p:nvPicPr>
          <p:blipFill>
            <a:blip r:embed="rId8"/>
            <a:stretch>
              <a:fillRect/>
            </a:stretch>
          </p:blipFill>
          <p:spPr>
            <a:xfrm>
              <a:off x="687953" y="3804564"/>
              <a:ext cx="674712" cy="674712"/>
            </a:xfrm>
            <a:prstGeom prst="rect">
              <a:avLst/>
            </a:prstGeom>
          </p:spPr>
        </p:pic>
      </p:grpSp>
      <p:grpSp>
        <p:nvGrpSpPr>
          <p:cNvPr id="45" name="Group 44">
            <a:extLst>
              <a:ext uri="{FF2B5EF4-FFF2-40B4-BE49-F238E27FC236}">
                <a16:creationId xmlns:a16="http://schemas.microsoft.com/office/drawing/2014/main" id="{E6B39444-76E3-4047-83AA-49E56854625F}"/>
              </a:ext>
            </a:extLst>
          </p:cNvPr>
          <p:cNvGrpSpPr/>
          <p:nvPr/>
        </p:nvGrpSpPr>
        <p:grpSpPr>
          <a:xfrm>
            <a:off x="4236512" y="4550399"/>
            <a:ext cx="3707697" cy="1091377"/>
            <a:chOff x="4231620" y="3568340"/>
            <a:chExt cx="3708223" cy="1091531"/>
          </a:xfrm>
        </p:grpSpPr>
        <p:sp>
          <p:nvSpPr>
            <p:cNvPr id="46" name="Rectangle 45">
              <a:extLst>
                <a:ext uri="{FF2B5EF4-FFF2-40B4-BE49-F238E27FC236}">
                  <a16:creationId xmlns:a16="http://schemas.microsoft.com/office/drawing/2014/main" id="{CCF2A48B-8CFC-4B8B-8F5B-BADE7E110F78}"/>
                </a:ext>
              </a:extLst>
            </p:cNvPr>
            <p:cNvSpPr/>
            <p:nvPr/>
          </p:nvSpPr>
          <p:spPr>
            <a:xfrm>
              <a:off x="4231620" y="356834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47" name="Text Placeholder 1">
              <a:extLst>
                <a:ext uri="{FF2B5EF4-FFF2-40B4-BE49-F238E27FC236}">
                  <a16:creationId xmlns:a16="http://schemas.microsoft.com/office/drawing/2014/main" id="{797AA6DF-115C-4695-9D5F-7F11FE7FB739}"/>
                </a:ext>
              </a:extLst>
            </p:cNvPr>
            <p:cNvSpPr txBox="1">
              <a:spLocks/>
            </p:cNvSpPr>
            <p:nvPr/>
          </p:nvSpPr>
          <p:spPr>
            <a:xfrm>
              <a:off x="5321465" y="3812484"/>
              <a:ext cx="2618378" cy="603242"/>
            </a:xfrm>
            <a:prstGeom prst="rect">
              <a:avLst/>
            </a:prstGeom>
          </p:spPr>
          <p:txBody>
            <a:bodyPr vert="horz" lIns="91427" tIns="45713" rIns="91427" bIns="45713" rtlCol="0">
              <a:norm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Consistent across all </a:t>
              </a:r>
              <a:br>
                <a:rPr lang="en-US" sz="1400">
                  <a:solidFill>
                    <a:srgbClr val="000000"/>
                  </a:solidFill>
                  <a:latin typeface="Segoe UI"/>
                </a:rPr>
              </a:br>
              <a:r>
                <a:rPr lang="en-US" sz="1400">
                  <a:solidFill>
                    <a:srgbClr val="000000"/>
                  </a:solidFill>
                  <a:latin typeface="Segoe UI"/>
                </a:rPr>
                <a:t>licensing models – CSP, EA</a:t>
              </a:r>
            </a:p>
          </p:txBody>
        </p:sp>
        <p:pic>
          <p:nvPicPr>
            <p:cNvPr id="48" name="Picture 47">
              <a:extLst>
                <a:ext uri="{FF2B5EF4-FFF2-40B4-BE49-F238E27FC236}">
                  <a16:creationId xmlns:a16="http://schemas.microsoft.com/office/drawing/2014/main" id="{E8C54D47-7421-4E85-8379-4E41E39B15B9}"/>
                </a:ext>
              </a:extLst>
            </p:cNvPr>
            <p:cNvPicPr>
              <a:picLocks noChangeAspect="1"/>
            </p:cNvPicPr>
            <p:nvPr/>
          </p:nvPicPr>
          <p:blipFill>
            <a:blip r:embed="rId9"/>
            <a:stretch>
              <a:fillRect/>
            </a:stretch>
          </p:blipFill>
          <p:spPr>
            <a:xfrm>
              <a:off x="4485389" y="3797590"/>
              <a:ext cx="633030" cy="633030"/>
            </a:xfrm>
            <a:prstGeom prst="rect">
              <a:avLst/>
            </a:prstGeom>
          </p:spPr>
        </p:pic>
      </p:grpSp>
      <p:grpSp>
        <p:nvGrpSpPr>
          <p:cNvPr id="34" name="Group 33">
            <a:extLst>
              <a:ext uri="{FF2B5EF4-FFF2-40B4-BE49-F238E27FC236}">
                <a16:creationId xmlns:a16="http://schemas.microsoft.com/office/drawing/2014/main" id="{588633B9-4354-440F-AD9C-BF4622AF067F}"/>
              </a:ext>
            </a:extLst>
          </p:cNvPr>
          <p:cNvGrpSpPr/>
          <p:nvPr/>
        </p:nvGrpSpPr>
        <p:grpSpPr>
          <a:xfrm>
            <a:off x="8156815" y="3295752"/>
            <a:ext cx="3680608" cy="1091377"/>
            <a:chOff x="8077661" y="2231066"/>
            <a:chExt cx="3681130" cy="1091531"/>
          </a:xfrm>
        </p:grpSpPr>
        <p:sp>
          <p:nvSpPr>
            <p:cNvPr id="49" name="Rectangle 48">
              <a:extLst>
                <a:ext uri="{FF2B5EF4-FFF2-40B4-BE49-F238E27FC236}">
                  <a16:creationId xmlns:a16="http://schemas.microsoft.com/office/drawing/2014/main" id="{1AF0D945-0C1B-424D-A899-FF305C62CCAE}"/>
                </a:ext>
              </a:extLst>
            </p:cNvPr>
            <p:cNvSpPr/>
            <p:nvPr/>
          </p:nvSpPr>
          <p:spPr>
            <a:xfrm>
              <a:off x="8077661" y="2231066"/>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50" name="Text Placeholder 1">
              <a:extLst>
                <a:ext uri="{FF2B5EF4-FFF2-40B4-BE49-F238E27FC236}">
                  <a16:creationId xmlns:a16="http://schemas.microsoft.com/office/drawing/2014/main" id="{A3682AFC-BFA7-4672-B027-78ED5B1BA429}"/>
                </a:ext>
              </a:extLst>
            </p:cNvPr>
            <p:cNvSpPr txBox="1">
              <a:spLocks/>
            </p:cNvSpPr>
            <p:nvPr/>
          </p:nvSpPr>
          <p:spPr>
            <a:xfrm>
              <a:off x="9089109" y="2475210"/>
              <a:ext cx="2618378" cy="603242"/>
            </a:xfrm>
            <a:prstGeom prst="rect">
              <a:avLst/>
            </a:prstGeom>
          </p:spPr>
          <p:txBody>
            <a:bodyPr vert="horz" lIns="91427" tIns="45713" rIns="91427" bIns="45713" rtlCol="0">
              <a:no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Azure MFA and Azure</a:t>
              </a:r>
              <a:br>
                <a:rPr lang="en-US" sz="1400">
                  <a:solidFill>
                    <a:srgbClr val="000000"/>
                  </a:solidFill>
                  <a:latin typeface="Segoe UI"/>
                </a:rPr>
              </a:br>
              <a:r>
                <a:rPr lang="en-US" sz="1400">
                  <a:solidFill>
                    <a:srgbClr val="000000"/>
                  </a:solidFill>
                  <a:latin typeface="Segoe UI"/>
                </a:rPr>
                <a:t>AD PIM for just-in-time access</a:t>
              </a:r>
            </a:p>
          </p:txBody>
        </p:sp>
        <p:pic>
          <p:nvPicPr>
            <p:cNvPr id="51" name="Picture 50">
              <a:extLst>
                <a:ext uri="{FF2B5EF4-FFF2-40B4-BE49-F238E27FC236}">
                  <a16:creationId xmlns:a16="http://schemas.microsoft.com/office/drawing/2014/main" id="{8DE72237-D34E-4006-8135-9F383B7A5BD8}"/>
                </a:ext>
              </a:extLst>
            </p:cNvPr>
            <p:cNvPicPr>
              <a:picLocks noChangeAspect="1"/>
            </p:cNvPicPr>
            <p:nvPr/>
          </p:nvPicPr>
          <p:blipFill>
            <a:blip r:embed="rId10"/>
            <a:stretch>
              <a:fillRect/>
            </a:stretch>
          </p:blipFill>
          <p:spPr>
            <a:xfrm>
              <a:off x="8207233" y="2392498"/>
              <a:ext cx="830573" cy="768667"/>
            </a:xfrm>
            <a:prstGeom prst="rect">
              <a:avLst/>
            </a:prstGeom>
          </p:spPr>
        </p:pic>
      </p:grpSp>
      <p:grpSp>
        <p:nvGrpSpPr>
          <p:cNvPr id="52" name="Group 51">
            <a:extLst>
              <a:ext uri="{FF2B5EF4-FFF2-40B4-BE49-F238E27FC236}">
                <a16:creationId xmlns:a16="http://schemas.microsoft.com/office/drawing/2014/main" id="{D7CB421C-9D6F-4175-B5F6-1DCEAB1B065B}"/>
              </a:ext>
            </a:extLst>
          </p:cNvPr>
          <p:cNvGrpSpPr/>
          <p:nvPr/>
        </p:nvGrpSpPr>
        <p:grpSpPr>
          <a:xfrm>
            <a:off x="8156815" y="4549950"/>
            <a:ext cx="3680608" cy="1091377"/>
            <a:chOff x="412673" y="2219230"/>
            <a:chExt cx="3681130" cy="1091531"/>
          </a:xfrm>
        </p:grpSpPr>
        <p:sp>
          <p:nvSpPr>
            <p:cNvPr id="53" name="Rectangle 52">
              <a:extLst>
                <a:ext uri="{FF2B5EF4-FFF2-40B4-BE49-F238E27FC236}">
                  <a16:creationId xmlns:a16="http://schemas.microsoft.com/office/drawing/2014/main" id="{30ECDEFA-8135-46DC-ABF4-D9012AEF7679}"/>
                </a:ext>
              </a:extLst>
            </p:cNvPr>
            <p:cNvSpPr/>
            <p:nvPr/>
          </p:nvSpPr>
          <p:spPr>
            <a:xfrm>
              <a:off x="412673" y="221923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54" name="Text Placeholder 1">
              <a:extLst>
                <a:ext uri="{FF2B5EF4-FFF2-40B4-BE49-F238E27FC236}">
                  <a16:creationId xmlns:a16="http://schemas.microsoft.com/office/drawing/2014/main" id="{4978331E-ED24-4B37-A415-BE64D43C2C24}"/>
                </a:ext>
              </a:extLst>
            </p:cNvPr>
            <p:cNvSpPr txBox="1">
              <a:spLocks/>
            </p:cNvSpPr>
            <p:nvPr/>
          </p:nvSpPr>
          <p:spPr>
            <a:xfrm>
              <a:off x="1514758" y="2463374"/>
              <a:ext cx="2510346" cy="603242"/>
            </a:xfrm>
            <a:prstGeom prst="rect">
              <a:avLst/>
            </a:prstGeom>
          </p:spPr>
          <p:txBody>
            <a:bodyPr vert="horz" lIns="91427" tIns="45713" rIns="91427" bIns="45713" rtlCol="0">
              <a:normAutofit/>
            </a:bodyPr>
            <a:lstStyle>
              <a:lvl1pPr marL="457189" indent="-457189" algn="l" defTabSz="1219170" rtl="0" eaLnBrk="1" latinLnBrk="0" hangingPunct="1">
                <a:lnSpc>
                  <a:spcPct val="100000"/>
                </a:lnSpc>
                <a:spcBef>
                  <a:spcPts val="0"/>
                </a:spcBef>
                <a:spcAft>
                  <a:spcPts val="800"/>
                </a:spcAft>
                <a:buClr>
                  <a:srgbClr val="0054A4"/>
                </a:buClr>
                <a:buFont typeface="Wingdings" pitchFamily="2" charset="2"/>
                <a:buChar char="§"/>
                <a:defRPr sz="2000" kern="1200">
                  <a:solidFill>
                    <a:srgbClr val="0055A5"/>
                  </a:solidFill>
                  <a:latin typeface="Segoe UI" panose="020B0502040204020203" pitchFamily="34" charset="0"/>
                  <a:ea typeface="+mn-ea"/>
                  <a:cs typeface="Segoe UI" panose="020B0502040204020203" pitchFamily="34" charset="0"/>
                </a:defRPr>
              </a:lvl1pPr>
              <a:lvl2pPr marL="990575" indent="-380990" algn="l" defTabSz="1219170" rtl="0" eaLnBrk="1" latinLnBrk="0" hangingPunct="1">
                <a:lnSpc>
                  <a:spcPct val="100000"/>
                </a:lnSpc>
                <a:spcBef>
                  <a:spcPts val="0"/>
                </a:spcBef>
                <a:spcAft>
                  <a:spcPts val="800"/>
                </a:spcAft>
                <a:buClr>
                  <a:srgbClr val="0054A4"/>
                </a:buClr>
                <a:buFont typeface="Wingdings" pitchFamily="2" charset="2"/>
                <a:buChar char="§"/>
                <a:defRPr sz="1600" kern="1200">
                  <a:solidFill>
                    <a:srgbClr val="0055A5"/>
                  </a:solidFill>
                  <a:latin typeface="Segoe UI" panose="020B0502040204020203" pitchFamily="34" charset="0"/>
                  <a:ea typeface="+mn-ea"/>
                  <a:cs typeface="Segoe UI" panose="020B0502040204020203" pitchFamily="34" charset="0"/>
                </a:defRPr>
              </a:lvl2pPr>
              <a:lvl3pPr marL="1523962" indent="-304792" algn="l" defTabSz="1219170" rtl="0" eaLnBrk="1" latinLnBrk="0" hangingPunct="1">
                <a:lnSpc>
                  <a:spcPct val="100000"/>
                </a:lnSpc>
                <a:spcBef>
                  <a:spcPts val="0"/>
                </a:spcBef>
                <a:spcAft>
                  <a:spcPts val="800"/>
                </a:spcAft>
                <a:buClr>
                  <a:srgbClr val="0054A4"/>
                </a:buClr>
                <a:buFont typeface="Wingdings" pitchFamily="2" charset="2"/>
                <a:buChar char="§"/>
                <a:defRPr sz="1400" kern="1200">
                  <a:solidFill>
                    <a:srgbClr val="0055A5"/>
                  </a:solidFill>
                  <a:latin typeface="Segoe UI" panose="020B0502040204020203" pitchFamily="34" charset="0"/>
                  <a:ea typeface="+mn-ea"/>
                  <a:cs typeface="Segoe UI" panose="020B0502040204020203" pitchFamily="34" charset="0"/>
                </a:defRPr>
              </a:lvl3pPr>
              <a:lvl4pPr marL="2133547" indent="-304792" algn="l" defTabSz="1219170" rtl="0" eaLnBrk="1" latinLnBrk="0" hangingPunct="1">
                <a:lnSpc>
                  <a:spcPct val="100000"/>
                </a:lnSpc>
                <a:spcBef>
                  <a:spcPct val="20000"/>
                </a:spcBef>
                <a:buClr>
                  <a:srgbClr val="0054A4"/>
                </a:buClr>
                <a:buFont typeface="Wingdings" pitchFamily="2" charset="2"/>
                <a:buChar char="§"/>
                <a:defRPr sz="1050" kern="1200">
                  <a:solidFill>
                    <a:srgbClr val="0055A5"/>
                  </a:solidFill>
                  <a:latin typeface="Segoe UI" panose="020B0502040204020203" pitchFamily="34" charset="0"/>
                  <a:ea typeface="+mn-ea"/>
                  <a:cs typeface="Segoe UI" panose="020B0502040204020203" pitchFamily="34" charset="0"/>
                </a:defRPr>
              </a:lvl4pPr>
              <a:lvl5pPr marL="2743131" indent="-304792" algn="l" defTabSz="1219170" rtl="0" eaLnBrk="1" latinLnBrk="0" hangingPunct="1">
                <a:lnSpc>
                  <a:spcPct val="90000"/>
                </a:lnSpc>
                <a:spcBef>
                  <a:spcPct val="20000"/>
                </a:spcBef>
                <a:buClr>
                  <a:srgbClr val="0054A4"/>
                </a:buClr>
                <a:buFont typeface="Arial" panose="020B0604020202020204" pitchFamily="34" charset="0"/>
                <a:buChar char="•"/>
                <a:defRPr sz="2400" kern="1200">
                  <a:solidFill>
                    <a:srgbClr val="0055A5"/>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defTabSz="1195152">
                <a:spcAft>
                  <a:spcPts val="784"/>
                </a:spcAft>
                <a:buNone/>
              </a:pPr>
              <a:r>
                <a:rPr lang="en-US" sz="1400">
                  <a:solidFill>
                    <a:srgbClr val="000000"/>
                  </a:solidFill>
                  <a:latin typeface="Segoe UI"/>
                </a:rPr>
                <a:t>Single auth token across all customers</a:t>
              </a:r>
            </a:p>
          </p:txBody>
        </p:sp>
        <p:pic>
          <p:nvPicPr>
            <p:cNvPr id="55" name="Picture 54">
              <a:extLst>
                <a:ext uri="{FF2B5EF4-FFF2-40B4-BE49-F238E27FC236}">
                  <a16:creationId xmlns:a16="http://schemas.microsoft.com/office/drawing/2014/main" id="{CFF0213F-C583-48E4-B6E4-1974394E0161}"/>
                </a:ext>
              </a:extLst>
            </p:cNvPr>
            <p:cNvPicPr>
              <a:picLocks noChangeAspect="1"/>
            </p:cNvPicPr>
            <p:nvPr/>
          </p:nvPicPr>
          <p:blipFill>
            <a:blip r:embed="rId11"/>
            <a:stretch>
              <a:fillRect/>
            </a:stretch>
          </p:blipFill>
          <p:spPr>
            <a:xfrm>
              <a:off x="630391" y="2423485"/>
              <a:ext cx="699089" cy="699089"/>
            </a:xfrm>
            <a:prstGeom prst="rect">
              <a:avLst/>
            </a:prstGeom>
          </p:spPr>
        </p:pic>
      </p:grpSp>
      <p:grpSp>
        <p:nvGrpSpPr>
          <p:cNvPr id="56" name="Group 55">
            <a:extLst>
              <a:ext uri="{FF2B5EF4-FFF2-40B4-BE49-F238E27FC236}">
                <a16:creationId xmlns:a16="http://schemas.microsoft.com/office/drawing/2014/main" id="{2FEA738F-CADC-4229-BAC8-EB0FFAA87FBC}"/>
              </a:ext>
            </a:extLst>
          </p:cNvPr>
          <p:cNvGrpSpPr/>
          <p:nvPr/>
        </p:nvGrpSpPr>
        <p:grpSpPr>
          <a:xfrm>
            <a:off x="8156815" y="2028420"/>
            <a:ext cx="3680608" cy="1091377"/>
            <a:chOff x="4231620" y="2219230"/>
            <a:chExt cx="3681130" cy="1091531"/>
          </a:xfrm>
        </p:grpSpPr>
        <p:sp>
          <p:nvSpPr>
            <p:cNvPr id="57" name="Rectangle 56">
              <a:extLst>
                <a:ext uri="{FF2B5EF4-FFF2-40B4-BE49-F238E27FC236}">
                  <a16:creationId xmlns:a16="http://schemas.microsoft.com/office/drawing/2014/main" id="{31DDAB83-326A-4785-9913-9AF6BC79AAD3}"/>
                </a:ext>
              </a:extLst>
            </p:cNvPr>
            <p:cNvSpPr/>
            <p:nvPr/>
          </p:nvSpPr>
          <p:spPr>
            <a:xfrm>
              <a:off x="4231620" y="2219230"/>
              <a:ext cx="3681130" cy="10915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000000"/>
                </a:solidFill>
                <a:latin typeface="Segoe UI"/>
                <a:cs typeface="Segoe UI" panose="020B0502040204020203" pitchFamily="34" charset="0"/>
              </a:endParaRPr>
            </a:p>
          </p:txBody>
        </p:sp>
        <p:sp>
          <p:nvSpPr>
            <p:cNvPr id="58" name="TextBox 57">
              <a:extLst>
                <a:ext uri="{FF2B5EF4-FFF2-40B4-BE49-F238E27FC236}">
                  <a16:creationId xmlns:a16="http://schemas.microsoft.com/office/drawing/2014/main" id="{1AA0D53B-9706-479C-A2F3-7674E2B0EAA7}"/>
                </a:ext>
              </a:extLst>
            </p:cNvPr>
            <p:cNvSpPr txBox="1"/>
            <p:nvPr/>
          </p:nvSpPr>
          <p:spPr>
            <a:xfrm>
              <a:off x="5333705" y="2500301"/>
              <a:ext cx="2438400" cy="529389"/>
            </a:xfrm>
            <a:prstGeom prst="rect">
              <a:avLst/>
            </a:prstGeom>
            <a:noFill/>
          </p:spPr>
          <p:txBody>
            <a:bodyPr wrap="square" rtlCol="0">
              <a:noAutofit/>
            </a:bodyPr>
            <a:lstStyle/>
            <a:p>
              <a:pPr defTabSz="914367"/>
              <a:r>
                <a:rPr lang="en-US">
                  <a:solidFill>
                    <a:srgbClr val="000000"/>
                  </a:solidFill>
                  <a:latin typeface="Segoe UI"/>
                  <a:cs typeface="Segoe UI" panose="020B0502040204020203" pitchFamily="34" charset="0"/>
                </a:rPr>
                <a:t>Flexible, granular, secure, and precise access</a:t>
              </a:r>
            </a:p>
          </p:txBody>
        </p:sp>
        <p:pic>
          <p:nvPicPr>
            <p:cNvPr id="59" name="Picture 58">
              <a:extLst>
                <a:ext uri="{FF2B5EF4-FFF2-40B4-BE49-F238E27FC236}">
                  <a16:creationId xmlns:a16="http://schemas.microsoft.com/office/drawing/2014/main" id="{955CCB97-AAFA-44AF-B359-F8C5B4E63830}"/>
                </a:ext>
              </a:extLst>
            </p:cNvPr>
            <p:cNvPicPr>
              <a:picLocks noChangeAspect="1"/>
            </p:cNvPicPr>
            <p:nvPr/>
          </p:nvPicPr>
          <p:blipFill rotWithShape="1">
            <a:blip r:embed="rId12"/>
            <a:srcRect b="23437"/>
            <a:stretch/>
          </p:blipFill>
          <p:spPr>
            <a:xfrm>
              <a:off x="4493911" y="2374366"/>
              <a:ext cx="615572" cy="795078"/>
            </a:xfrm>
            <a:prstGeom prst="rect">
              <a:avLst/>
            </a:prstGeom>
          </p:spPr>
        </p:pic>
      </p:grpSp>
      <p:sp>
        <p:nvSpPr>
          <p:cNvPr id="7" name="Rectangle 15">
            <a:extLst>
              <a:ext uri="{FF2B5EF4-FFF2-40B4-BE49-F238E27FC236}">
                <a16:creationId xmlns:a16="http://schemas.microsoft.com/office/drawing/2014/main" id="{ECBCEF38-934D-4FDE-C9D9-04AA7B93016B}"/>
              </a:ext>
            </a:extLst>
          </p:cNvPr>
          <p:cNvSpPr/>
          <p:nvPr/>
        </p:nvSpPr>
        <p:spPr>
          <a:xfrm>
            <a:off x="410875" y="1379673"/>
            <a:ext cx="11016957" cy="367477"/>
          </a:xfrm>
          <a:prstGeom prst="rect">
            <a:avLst/>
          </a:prstGeom>
        </p:spPr>
        <p:txBody>
          <a:bodyPr wrap="square" lIns="0">
            <a:spAutoFit/>
          </a:bodyPr>
          <a:lstStyle/>
          <a:p>
            <a:pPr defTabSz="914367">
              <a:defRPr/>
            </a:pPr>
            <a:r>
              <a:rPr lang="en-US" sz="1800" kern="0">
                <a:solidFill>
                  <a:srgbClr val="000000"/>
                </a:solidFill>
                <a:latin typeface="Segoe UI"/>
              </a:rPr>
              <a:t>Deliver managed-services with greater automation, security, governance &amp; management at-scale  </a:t>
            </a:r>
          </a:p>
        </p:txBody>
      </p:sp>
      <p:sp>
        <p:nvSpPr>
          <p:cNvPr id="9" name="Titel 1">
            <a:extLst>
              <a:ext uri="{FF2B5EF4-FFF2-40B4-BE49-F238E27FC236}">
                <a16:creationId xmlns:a16="http://schemas.microsoft.com/office/drawing/2014/main" id="{C1FB60BA-AE95-C30D-AB4D-A1AE5C62820A}"/>
              </a:ext>
            </a:extLst>
          </p:cNvPr>
          <p:cNvSpPr txBox="1">
            <a:spLocks noGrp="1"/>
          </p:cNvSpPr>
          <p:nvPr>
            <p:ph type="title"/>
          </p:nvPr>
        </p:nvSpPr>
        <p:spPr>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a:lstStyle>
          <a:p>
            <a:r>
              <a:rPr lang="en-US"/>
              <a:t>Azure Lighthouse: Purpose-built for service providers</a:t>
            </a:r>
          </a:p>
        </p:txBody>
      </p:sp>
    </p:spTree>
    <p:extLst>
      <p:ext uri="{BB962C8B-B14F-4D97-AF65-F5344CB8AC3E}">
        <p14:creationId xmlns:p14="http://schemas.microsoft.com/office/powerpoint/2010/main" val="233843345"/>
      </p:ext>
    </p:extLst>
  </p:cSld>
  <p:clrMapOvr>
    <a:masterClrMapping/>
  </p:clrMapOvr>
  <p:transition>
    <p:fade/>
  </p:transition>
</p:sld>
</file>

<file path=ppt/theme/theme1.xml><?xml version="1.0" encoding="utf-8"?>
<a:theme xmlns:a="http://schemas.openxmlformats.org/drawingml/2006/main" name="P-Fast Content">
  <a:themeElements>
    <a:clrScheme name="MPN Blue Color Palette 1">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FFF"/>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deo Insert 4:4">
  <a:themeElements>
    <a:clrScheme name="MPN Blue Color Palette 1">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FFF"/>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Video Insert 4:3">
  <a:themeElements>
    <a:clrScheme name="MPN Blue Color Palette 1">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FFF"/>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Video Insert no Frame">
  <a:themeElements>
    <a:clrScheme name="MPN Blue Color Palette 1">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FFF"/>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P-Fast Intro">
  <a:themeElements>
    <a:clrScheme name="MPN Blue Color Palette 1">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FFF"/>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Azure Stories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DA2DA"/>
        </a:solidFill>
        <a:ln>
          <a:noFill/>
        </a:ln>
      </a:spPr>
      <a:bodyPr lIns="0" tIns="0" rIns="0" bIns="0" rtlCol="0" anchor="t"/>
      <a:lstStyle>
        <a:defPPr algn="l">
          <a:defRPr sz="1200" dirty="0">
            <a:latin typeface="Segoe UI Semibold" panose="020B0702040204020203" pitchFamily="34" charset="0"/>
            <a:cs typeface="Segoe UI Semibold" panose="020B07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eb522ec-8e53-4c29-b901-30c2e5b8ac6d">
      <UserInfo>
        <DisplayName>All MS Austria Temps</DisplayName>
        <AccountId>18</AccountId>
        <AccountType/>
      </UserInfo>
      <UserInfo>
        <DisplayName>Staffan Lindo</DisplayName>
        <AccountId>239</AccountId>
        <AccountType/>
      </UserInfo>
      <UserInfo>
        <DisplayName>Bernie Edelbacher</DisplayName>
        <AccountId>50</AccountId>
        <AccountType/>
      </UserInfo>
      <UserInfo>
        <DisplayName>Sanja Jovanovic</DisplayName>
        <AccountId>9127</AccountId>
        <AccountType/>
      </UserInfo>
      <UserInfo>
        <DisplayName>Georg Binder</DisplayName>
        <AccountId>920</AccountId>
        <AccountType/>
      </UserInfo>
      <UserInfo>
        <DisplayName>Klaus Reiter</DisplayName>
        <AccountId>350</AccountId>
        <AccountType/>
      </UserInfo>
    </SharedWithUsers>
    <LastSharedByUser xmlns="beb522ec-8e53-4c29-b901-30c2e5b8ac6d">geroja@microsoft.com</LastSharedByUser>
    <LastSharedByTime xmlns="beb522ec-8e53-4c29-b901-30c2e5b8ac6d">2016-10-10T07:23:52+00:00</LastSharedByTime>
    <_ip_UnifiedCompliancePolicyUIAction xmlns="http://schemas.microsoft.com/sharepoint/v3" xsi:nil="true"/>
    <_ip_UnifiedCompliancePolicyProperties xmlns="http://schemas.microsoft.com/sharepoint/v3" xsi:nil="true"/>
    <lcf76f155ced4ddcb4097134ff3c332f xmlns="4df78ac3-ed8c-42a6-be0a-e29d160a6c57">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B04D71238B75B43A27F6FCF2287E740" ma:contentTypeVersion="21" ma:contentTypeDescription="Ein neues Dokument erstellen." ma:contentTypeScope="" ma:versionID="3537a280d20818bffcaa304a96922b07">
  <xsd:schema xmlns:xsd="http://www.w3.org/2001/XMLSchema" xmlns:xs="http://www.w3.org/2001/XMLSchema" xmlns:p="http://schemas.microsoft.com/office/2006/metadata/properties" xmlns:ns1="http://schemas.microsoft.com/sharepoint/v3" xmlns:ns2="beb522ec-8e53-4c29-b901-30c2e5b8ac6d" xmlns:ns3="4df78ac3-ed8c-42a6-be0a-e29d160a6c57" xmlns:ns4="230e9df3-be65-4c73-a93b-d1236ebd677e" targetNamespace="http://schemas.microsoft.com/office/2006/metadata/properties" ma:root="true" ma:fieldsID="21a75270660d3a3702eab726faa8a6c1" ns1:_="" ns2:_="" ns3:_="" ns4:_="">
    <xsd:import namespace="http://schemas.microsoft.com/sharepoint/v3"/>
    <xsd:import namespace="beb522ec-8e53-4c29-b901-30c2e5b8ac6d"/>
    <xsd:import namespace="4df78ac3-ed8c-42a6-be0a-e29d160a6c57"/>
    <xsd:import namespace="230e9df3-be65-4c73-a93b-d1236ebd677e"/>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element ref="ns3:MediaServiceOCR" minOccurs="0"/>
                <xsd:element ref="ns3:MediaServiceGenerationTime" minOccurs="0"/>
                <xsd:element ref="ns3:MediaServiceEventHashCode" minOccurs="0"/>
                <xsd:element ref="ns3:lcf76f155ced4ddcb4097134ff3c332f" minOccurs="0"/>
                <xsd:element ref="ns4:TaxCatchAll" minOccurs="0"/>
                <xsd:element ref="ns3:MediaServiceSearchProperties" minOccurs="0"/>
                <xsd:element ref="ns3: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Eigenschaften der einheitlichen Compliancerichtlinie" ma:description="" ma:hidden="true" ma:internalName="_ip_UnifiedCompliancePolicyProperties">
      <xsd:simpleType>
        <xsd:restriction base="dms:Note"/>
      </xsd:simpleType>
    </xsd:element>
    <xsd:element name="_ip_UnifiedCompliancePolicyUIAction" ma:index="14" nillable="true" ma:displayName="UI-Aktion der einheitlichen Compliancerichtlinie"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b522ec-8e53-4c29-b901-30c2e5b8ac6d"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Freigabehinweishash" ma:internalName="SharingHintHash" ma:readOnly="true">
      <xsd:simpleType>
        <xsd:restriction base="dms:Text"/>
      </xsd:simpleType>
    </xsd:element>
    <xsd:element name="SharedWithDetails" ma:index="10" nillable="true" ma:displayName="Freigegeben für - Details" ma:internalName="SharedWithDetails" ma:readOnly="true">
      <xsd:simpleType>
        <xsd:restriction base="dms:Note">
          <xsd:maxLength value="255"/>
        </xsd:restriction>
      </xsd:simpleType>
    </xsd:element>
    <xsd:element name="LastSharedByUser" ma:index="11" nillable="true" ma:displayName="Zuletzt freigegeben nach Benutzer" ma:description="" ma:internalName="LastSharedByUser" ma:readOnly="true">
      <xsd:simpleType>
        <xsd:restriction base="dms:Note">
          <xsd:maxLength value="255"/>
        </xsd:restriction>
      </xsd:simpleType>
    </xsd:element>
    <xsd:element name="LastSharedByTime" ma:index="12" nillable="true" ma:displayName="Zuletzt freigegeben nach Zeitpunkt"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df78ac3-ed8c-42a6-be0a-e29d160a6c57"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edb4b79a-9c41-46ca-be81-1ca1c42c7237}" ma:internalName="TaxCatchAll" ma:showField="CatchAllData" ma:web="beb522ec-8e53-4c29-b901-30c2e5b8ac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4df78ac3-ed8c-42a6-be0a-e29d160a6c57"/>
    <ds:schemaRef ds:uri="beb522ec-8e53-4c29-b901-30c2e5b8ac6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7C9F072-BC24-4947-B8B6-A867B2ACC8AA}">
  <ds:schemaRefs>
    <ds:schemaRef ds:uri="230e9df3-be65-4c73-a93b-d1236ebd677e"/>
    <ds:schemaRef ds:uri="4df78ac3-ed8c-42a6-be0a-e29d160a6c57"/>
    <ds:schemaRef ds:uri="beb522ec-8e53-4c29-b901-30c2e5b8ac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48</TotalTime>
  <Words>2804</Words>
  <Application>Microsoft Office PowerPoint</Application>
  <PresentationFormat>Widescreen</PresentationFormat>
  <Paragraphs>358</Paragraphs>
  <Slides>32</Slides>
  <Notes>12</Notes>
  <HiddenSlides>3</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32</vt:i4>
      </vt:variant>
    </vt:vector>
  </HeadingPairs>
  <TitlesOfParts>
    <vt:vector size="52" baseType="lpstr">
      <vt:lpstr>Arial</vt:lpstr>
      <vt:lpstr>Calibri</vt:lpstr>
      <vt:lpstr>Consolas</vt:lpstr>
      <vt:lpstr>Menlo</vt:lpstr>
      <vt:lpstr>Segoe</vt:lpstr>
      <vt:lpstr>Segoe UI</vt:lpstr>
      <vt:lpstr>Segoe UI Light</vt:lpstr>
      <vt:lpstr>Segoe UI Semibold</vt:lpstr>
      <vt:lpstr>Segoe UI Semilight</vt:lpstr>
      <vt:lpstr>SFMono-Regular</vt:lpstr>
      <vt:lpstr>Wingdings</vt:lpstr>
      <vt:lpstr>P-Fast Content</vt:lpstr>
      <vt:lpstr>Video Insert 4:4</vt:lpstr>
      <vt:lpstr>Video Insert 4:3</vt:lpstr>
      <vt:lpstr>Video Insert no Frame</vt:lpstr>
      <vt:lpstr>P-Fast Intro</vt:lpstr>
      <vt:lpstr>3_Windows 10 Template</vt:lpstr>
      <vt:lpstr>Azure 1</vt:lpstr>
      <vt:lpstr>Azure Stories Theme</vt:lpstr>
      <vt:lpstr>1_Dynamics 365</vt:lpstr>
      <vt:lpstr>Azure Lighthouse  Azure Delegated Resource Management (ADRM)</vt:lpstr>
      <vt:lpstr>Azure Lighthouse - Delegated Resource Management - creates a logical (control plane) projection of the customer’s environment to the service provider’s environment</vt:lpstr>
      <vt:lpstr>The Lighthouse architecture brings versatility and at-scale management capabilities into several scenarios</vt:lpstr>
      <vt:lpstr>Azure Lighthouse secret sauce: Project customer resources into partner environments</vt:lpstr>
      <vt:lpstr>Azure Lighthouse Permissions</vt:lpstr>
      <vt:lpstr>Azure Lighthouse: Purpose-built for service providers</vt:lpstr>
      <vt:lpstr>Azure Lighthouse: Purpose-built for service providers</vt:lpstr>
      <vt:lpstr>Azure Lighthouse: Purpose-built for service providers</vt:lpstr>
      <vt:lpstr>Azure Lighthouse: Purpose-built for service providers</vt:lpstr>
      <vt:lpstr>Azure Lighthouse + Azure Arc: Bring Azure services and management to any infrastructure</vt:lpstr>
      <vt:lpstr>Customer view</vt:lpstr>
      <vt:lpstr>Customer view</vt:lpstr>
      <vt:lpstr>Partner view</vt:lpstr>
      <vt:lpstr>Partner view</vt:lpstr>
      <vt:lpstr>Azure Lighthouse: Deployment Options</vt:lpstr>
      <vt:lpstr>Option 1: Code | ARM templates, PowerShell, Terraform, etc.</vt:lpstr>
      <vt:lpstr>Option 1: Code | ARM templates (autodeploy)  </vt:lpstr>
      <vt:lpstr>Option 1: Code | ARM templates (manual deploy)  </vt:lpstr>
      <vt:lpstr>Azure Lighthouse templates &amp; parameters for offering Managed Services.</vt:lpstr>
      <vt:lpstr>Azure Lighthouse templates in Visual Studio Code</vt:lpstr>
      <vt:lpstr>Lighthouse MSP Offer - Template file (JSON) for MSP’s offer to customer.</vt:lpstr>
      <vt:lpstr>Lighthouse MSP Offer - Parameter file (JSON) for MSP’s offer to customer.</vt:lpstr>
      <vt:lpstr>How to onboard a customer using Azure POWERSHELL Deploy the Lighthouse Azure Resource Manager templates/parameters  </vt:lpstr>
      <vt:lpstr>How to onboard a customer using Azure CLI Deploy the Lighthouse Azure Resource Manager templates/parameters   </vt:lpstr>
      <vt:lpstr>Option 2: Microsoft Commercial Marketplace</vt:lpstr>
      <vt:lpstr>Option 2: Microsoft Commercial Marketplace</vt:lpstr>
      <vt:lpstr>Option 3: ARM templates via Azure Portal</vt:lpstr>
      <vt:lpstr>Option 3: ARM templates via Azure Portal</vt:lpstr>
      <vt:lpstr>Unique Selling Proposition (USP)</vt:lpstr>
      <vt:lpstr>Lighthouse Pricing</vt:lpstr>
      <vt:lpstr>Links</vt:lpstr>
      <vt:lpstr>PowerPoint Presentation</vt:lpstr>
    </vt:vector>
  </TitlesOfParts>
  <Manager>&lt;Content Manager Name Here&gt;</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P-Fast FY15</dc:title>
  <dc:subject>&lt;Event Name Here&gt;</dc:subject>
  <dc:creator>Geronimo Janosievics;stefan.baresch@microsoft.com</dc:creator>
  <cp:keywords>P-Fast; Microsoft; Produkte</cp:keywords>
  <dc:description>Template: 
Corporation
Formatting:
Event Date: 
Event Location: 
Audience Type: Internal</dc:description>
  <cp:lastModifiedBy>Arturo Quiroga</cp:lastModifiedBy>
  <cp:revision>2</cp:revision>
  <cp:lastPrinted>2012-02-02T02:36:53Z</cp:lastPrinted>
  <dcterms:created xsi:type="dcterms:W3CDTF">2011-10-29T00:31:27Z</dcterms:created>
  <dcterms:modified xsi:type="dcterms:W3CDTF">2023-05-31T13:28:06Z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0x0101009B04D71238B75B43A27F6FCF2287E740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etadataExtractionStatus">
    <vt:lpwstr>Metadata ExtractedSuccessfully</vt:lpwstr>
  </property>
  <property fmtid="{D5CDD505-2E9C-101B-9397-08002B2CF9AE}" pid="7" name="VerticalIndustry">
    <vt:lpwstr/>
  </property>
  <property fmtid="{D5CDD505-2E9C-101B-9397-08002B2CF9AE}" pid="8" name="Products">
    <vt:lpwstr/>
  </property>
  <property fmtid="{D5CDD505-2E9C-101B-9397-08002B2CF9AE}" pid="9" name="Solution">
    <vt:lpwstr/>
  </property>
  <property fmtid="{D5CDD505-2E9C-101B-9397-08002B2CF9AE}" pid="10" name="AssetType">
    <vt:lpwstr>184</vt:lpwstr>
  </property>
  <property fmtid="{D5CDD505-2E9C-101B-9397-08002B2CF9AE}" pid="11" name="OrganizationalCustomerSegment">
    <vt:lpwstr/>
  </property>
  <property fmtid="{D5CDD505-2E9C-101B-9397-08002B2CF9AE}" pid="12" name="ProductArea">
    <vt:lpwstr/>
  </property>
  <property fmtid="{D5CDD505-2E9C-101B-9397-08002B2CF9AE}" pid="13" name="USBMOLanguage">
    <vt:lpwstr>159;#English|a5ff94d2-1ec6-4a3d-91b6-499704bb2bfb</vt:lpwstr>
  </property>
  <property fmtid="{D5CDD505-2E9C-101B-9397-08002B2CF9AE}" pid="14" name="IndividualCustomerSegment">
    <vt:lpwstr/>
  </property>
  <property fmtid="{D5CDD505-2E9C-101B-9397-08002B2CF9AE}" pid="15" name="Country">
    <vt:lpwstr/>
  </property>
  <property fmtid="{D5CDD505-2E9C-101B-9397-08002B2CF9AE}" pid="16" name="Locale">
    <vt:lpwstr>160;#en-us|d9a69bff-8288-4080-b994-75d8eae21b51</vt:lpwstr>
  </property>
  <property fmtid="{D5CDD505-2E9C-101B-9397-08002B2CF9AE}" pid="17" name="ElementType">
    <vt:lpwstr>172</vt:lpwstr>
  </property>
  <property fmtid="{D5CDD505-2E9C-101B-9397-08002B2CF9AE}" pid="18" name="IsMyDocuments">
    <vt:bool>true</vt:bool>
  </property>
  <property fmtid="{D5CDD505-2E9C-101B-9397-08002B2CF9AE}" pid="19" name="DocVizPreviewMetadata_Count">
    <vt:i4>11</vt:i4>
  </property>
  <property fmtid="{D5CDD505-2E9C-101B-9397-08002B2CF9AE}" pid="20" name="DocVizPreviewMetadata_0">
    <vt:lpwstr>300x168x2</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SetBy">
    <vt:lpwstr>geroja@microsoft.com</vt:lpwstr>
  </property>
  <property fmtid="{D5CDD505-2E9C-101B-9397-08002B2CF9AE}" pid="25" name="MSIP_Label_f42aa342-8706-4288-bd11-ebb85995028c_SetDate">
    <vt:lpwstr>2017-06-29T14:41:38.9481773+02:00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y fmtid="{D5CDD505-2E9C-101B-9397-08002B2CF9AE}" pid="30" name="MediaServiceImageTags">
    <vt:lpwstr/>
  </property>
</Properties>
</file>